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9" r:id="rId2"/>
    <p:sldMasterId id="2147483657" r:id="rId3"/>
    <p:sldMasterId id="2147483653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5855275" cy="20159663"/>
  <p:notesSz cx="6858000" cy="9144000"/>
  <p:defaultTextStyle>
    <a:defPPr>
      <a:defRPr lang="en-US"/>
    </a:defPPr>
    <a:lvl1pPr marL="0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2" userDrawn="1">
          <p15:clr>
            <a:srgbClr val="A4A3A4"/>
          </p15:clr>
        </p15:guide>
        <p15:guide id="2" orient="horz" pos="176" userDrawn="1">
          <p15:clr>
            <a:srgbClr val="A4A3A4"/>
          </p15:clr>
        </p15:guide>
        <p15:guide id="3" orient="horz" pos="12346" userDrawn="1">
          <p15:clr>
            <a:srgbClr val="A4A3A4"/>
          </p15:clr>
        </p15:guide>
        <p15:guide id="4" orient="horz" pos="29" userDrawn="1">
          <p15:clr>
            <a:srgbClr val="A4A3A4"/>
          </p15:clr>
        </p15:guide>
        <p15:guide id="5" pos="474" userDrawn="1">
          <p15:clr>
            <a:srgbClr val="A4A3A4"/>
          </p15:clr>
        </p15:guide>
        <p15:guide id="6" pos="22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6" autoAdjust="0"/>
    <p:restoredTop sz="94706" autoAdjust="0"/>
  </p:normalViewPr>
  <p:slideViewPr>
    <p:cSldViewPr snapToGrid="0" snapToObjects="1" showGuides="1">
      <p:cViewPr varScale="1">
        <p:scale>
          <a:sx n="38" d="100"/>
          <a:sy n="38" d="100"/>
        </p:scale>
        <p:origin x="1080" y="216"/>
      </p:cViewPr>
      <p:guideLst>
        <p:guide orient="horz" pos="2032"/>
        <p:guide orient="horz" pos="176"/>
        <p:guide orient="horz" pos="12346"/>
        <p:guide orient="horz" pos="29"/>
        <p:guide pos="474"/>
        <p:guide pos="22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257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B717E-17DC-4276-BCDC-C73550588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5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8/23/22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Quick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7232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2" y="3751842"/>
            <a:ext cx="11102885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70" y="3211614"/>
            <a:ext cx="110880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53470" y="11067195"/>
            <a:ext cx="1110418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9597" y="10546630"/>
            <a:ext cx="11088057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2379719" y="13146487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2379719" y="12586232"/>
            <a:ext cx="110867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2386204" y="3781592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2379719" y="3211614"/>
            <a:ext cx="11093244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013750" y="3211614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013750" y="3751842"/>
            <a:ext cx="1109042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013750" y="10526967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009641" y="11092083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013750" y="15713210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013752" y="16278327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813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46056" y="3211614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42164" y="9236190"/>
            <a:ext cx="8216834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45408" y="8690736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1" y="3771869"/>
            <a:ext cx="1692646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1" y="3211614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65701" y="13458375"/>
            <a:ext cx="1692646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65701" y="12893258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926201" y="3211614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926201" y="3776730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926201" y="87276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924148" y="9292735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926201" y="15713210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924148" y="16278327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D951A23-7FFD-204C-869A-7469BE75700C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8" name="Text Box 14">
              <a:extLst>
                <a:ext uri="{FF2B5EF4-FFF2-40B4-BE49-F238E27FC236}">
                  <a16:creationId xmlns:a16="http://schemas.microsoft.com/office/drawing/2014/main" id="{5CADBED4-23B3-AF42-BFCE-723FDBBF101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1BD7D7F-62B0-8943-A75B-964AE3FA2ACD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5781D29-8D26-CC47-8DC4-40A80CE43282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682AA11-F0B4-4A45-BA47-EA99831A6CA8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6C13B17-B67A-A88B-9F30-AD7780E329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1780" y="-84308"/>
            <a:ext cx="4015044" cy="32199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3C9E09-17E0-7E46-9EC7-99AF8216A004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/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74" name="Freeform 73"/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75" name="Freeform 74"/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76" name="Freeform 75"/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7D3C0F62-541A-C55B-E7BB-FB94A05138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1780" y="-84308"/>
            <a:ext cx="4015044" cy="32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9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88D2DC4-BB04-E448-8C7E-D83ECE59E0A9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9057DDE1-2C35-A94D-AE0E-143FC424CC09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20842D6-2FEB-3848-A8D0-21FB47BA78A6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6969F7F-7C4B-DF42-92F1-67600F44C4A2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7827C27-C81F-4244-A3D1-3216516AC38C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3DB0B60-E39C-252B-9023-6BF0CAD9C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1780" y="-84308"/>
            <a:ext cx="4015044" cy="32199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653DFC0-C8CC-4048-8C0E-EB7A9A197D43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F703386D-7CF5-C24D-BCA4-7EA8DDB033F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884A6D1-9E34-AB48-80E7-685F32A4596E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7DA1284-3D64-6543-AE5B-C9E97C9C40D1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0740610-C765-4141-9A13-24069536161F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2BA2854-629C-7FDE-9DDD-0B06E423E0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1780" y="-84308"/>
            <a:ext cx="4015044" cy="32199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B1B9FD-444F-A0A6-0FAC-74B8BC85A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82D5-08C0-C0D6-E4BD-B42E824C30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0AB2D-AB74-6B4F-855B-122D70AB31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5318C-33DF-0A90-B3A9-510B782B20A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D650D1-A663-7089-0802-92144D91C7B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4C13BF-4203-E3E9-DEC7-7C546BFBB7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134BC60-1B7F-D8F4-08E7-CDD44907BE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E9DED9-E5BB-06F4-272E-ADF2ACBB411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8727A85-BC21-CAC5-376A-95D70E1323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047C6CD-5D3A-A3B0-F148-F119B2ECFD4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59E86EF-5736-3312-8EDC-8E40A1E3D6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DA28AA4-85A2-5748-5E15-9E2F696B6C5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FD66A4C-84B3-6F90-64FE-AB4D77D80DB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1DBCFA9-CDA7-C477-CE87-A9011336F78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69E505-0383-D244-49D1-BF153F5FD03C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0576DFF-279F-E33E-FA6D-C49DDF482A03}"/>
              </a:ext>
            </a:extLst>
          </p:cNvPr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190EA16-43BB-5CC9-D5A7-6B7A83406F97}"/>
              </a:ext>
            </a:extLst>
          </p:cNvPr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5711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ithout Quick Guide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Classic 3 Column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Classic - Wide Cent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289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PosterPresentations.com-36x60-Template-V3</vt:lpstr>
      <vt:lpstr>Without Quick Guides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Biju Hameed</cp:lastModifiedBy>
  <cp:revision>42</cp:revision>
  <dcterms:created xsi:type="dcterms:W3CDTF">2012-02-06T18:46:22Z</dcterms:created>
  <dcterms:modified xsi:type="dcterms:W3CDTF">2022-08-23T13:42:02Z</dcterms:modified>
</cp:coreProperties>
</file>