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9" r:id="rId2"/>
    <p:sldMasterId id="2147483657" r:id="rId3"/>
    <p:sldMasterId id="2147483653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35855275" cy="20159663"/>
  <p:notesSz cx="6858000" cy="9144000"/>
  <p:defaultTextStyle>
    <a:defPPr>
      <a:defRPr lang="en-US"/>
    </a:defPPr>
    <a:lvl1pPr marL="0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1pPr>
    <a:lvl2pPr marL="1536241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2pPr>
    <a:lvl3pPr marL="3072481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3pPr>
    <a:lvl4pPr marL="4608722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4pPr>
    <a:lvl5pPr marL="6144962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5pPr>
    <a:lvl6pPr marL="7681203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6pPr>
    <a:lvl7pPr marL="9217444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7pPr>
    <a:lvl8pPr marL="10753684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8pPr>
    <a:lvl9pPr marL="12289925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32" userDrawn="1">
          <p15:clr>
            <a:srgbClr val="A4A3A4"/>
          </p15:clr>
        </p15:guide>
        <p15:guide id="2" orient="horz" pos="176" userDrawn="1">
          <p15:clr>
            <a:srgbClr val="A4A3A4"/>
          </p15:clr>
        </p15:guide>
        <p15:guide id="3" orient="horz" pos="12346" userDrawn="1">
          <p15:clr>
            <a:srgbClr val="A4A3A4"/>
          </p15:clr>
        </p15:guide>
        <p15:guide id="4" orient="horz" userDrawn="1">
          <p15:clr>
            <a:srgbClr val="A4A3A4"/>
          </p15:clr>
        </p15:guide>
        <p15:guide id="5" pos="474" userDrawn="1">
          <p15:clr>
            <a:srgbClr val="A4A3A4"/>
          </p15:clr>
        </p15:guide>
        <p15:guide id="6" pos="221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E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09" autoAdjust="0"/>
    <p:restoredTop sz="94706" autoAdjust="0"/>
  </p:normalViewPr>
  <p:slideViewPr>
    <p:cSldViewPr snapToGrid="0" snapToObjects="1" showGuides="1">
      <p:cViewPr varScale="1">
        <p:scale>
          <a:sx n="38" d="100"/>
          <a:sy n="38" d="100"/>
        </p:scale>
        <p:origin x="920" y="216"/>
      </p:cViewPr>
      <p:guideLst>
        <p:guide orient="horz" pos="2032"/>
        <p:guide orient="horz" pos="176"/>
        <p:guide orient="horz" pos="12346"/>
        <p:guide orient="horz"/>
        <p:guide pos="474"/>
        <p:guide pos="221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257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B717E-17DC-4276-BCDC-C73550588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58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8/23/22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657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1pPr>
    <a:lvl2pPr marL="1536241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2pPr>
    <a:lvl3pPr marL="3072481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3pPr>
    <a:lvl4pPr marL="4608722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4pPr>
    <a:lvl5pPr marL="6144962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5pPr>
    <a:lvl6pPr marL="7681203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6pPr>
    <a:lvl7pPr marL="9217444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7pPr>
    <a:lvl8pPr marL="10753684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8pPr>
    <a:lvl9pPr marL="12289925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738640" y="3751842"/>
            <a:ext cx="8215537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53469" y="3231641"/>
            <a:ext cx="8209053" cy="527814"/>
          </a:xfrm>
          <a:prstGeom prst="rect">
            <a:avLst/>
          </a:prstGeom>
          <a:noFill/>
        </p:spPr>
        <p:txBody>
          <a:bodyPr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INTRODUCTION or ABSTRACT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753470" y="8889844"/>
            <a:ext cx="8210349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465702" y="3751842"/>
            <a:ext cx="8209052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465700" y="3231641"/>
            <a:ext cx="8209053" cy="527814"/>
          </a:xfrm>
          <a:prstGeom prst="rect">
            <a:avLst/>
          </a:prstGeom>
          <a:noFill/>
        </p:spPr>
        <p:txBody>
          <a:bodyPr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8183119" y="3751842"/>
            <a:ext cx="8209052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8176632" y="3231641"/>
            <a:ext cx="8216834" cy="527814"/>
          </a:xfrm>
          <a:prstGeom prst="rect">
            <a:avLst/>
          </a:prstGeom>
          <a:noFill/>
        </p:spPr>
        <p:txBody>
          <a:bodyPr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6894049" y="3231641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6894049" y="3751842"/>
            <a:ext cx="820753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6894049" y="8926726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6891995" y="9491843"/>
            <a:ext cx="821164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6894049" y="15912318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6891995" y="16452546"/>
            <a:ext cx="821164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738640" y="9430301"/>
            <a:ext cx="8215537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786929" y="1320571"/>
            <a:ext cx="26281420" cy="836880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4703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4786929" y="2053299"/>
            <a:ext cx="26281420" cy="676118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3658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4786929" y="284633"/>
            <a:ext cx="26281420" cy="1078142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6271" b="1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out Quick Gu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738640" y="3751842"/>
            <a:ext cx="8215537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53469" y="3231641"/>
            <a:ext cx="8209053" cy="527814"/>
          </a:xfrm>
          <a:prstGeom prst="rect">
            <a:avLst/>
          </a:prstGeom>
          <a:noFill/>
        </p:spPr>
        <p:txBody>
          <a:bodyPr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INTRODUCTION or ABSTRACT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753470" y="8889844"/>
            <a:ext cx="8210349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465702" y="3751842"/>
            <a:ext cx="8209052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465700" y="3231641"/>
            <a:ext cx="8209053" cy="527814"/>
          </a:xfrm>
          <a:prstGeom prst="rect">
            <a:avLst/>
          </a:prstGeom>
          <a:noFill/>
        </p:spPr>
        <p:txBody>
          <a:bodyPr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8183119" y="3751842"/>
            <a:ext cx="8209052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8176632" y="3231641"/>
            <a:ext cx="8216834" cy="527814"/>
          </a:xfrm>
          <a:prstGeom prst="rect">
            <a:avLst/>
          </a:prstGeom>
          <a:noFill/>
        </p:spPr>
        <p:txBody>
          <a:bodyPr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6894049" y="3231641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6894049" y="3751842"/>
            <a:ext cx="820753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6894049" y="8926726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6891995" y="9491843"/>
            <a:ext cx="821164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6894049" y="15912318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6891995" y="16452546"/>
            <a:ext cx="821164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738640" y="9430301"/>
            <a:ext cx="8215537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786929" y="1320571"/>
            <a:ext cx="26281420" cy="836880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4703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4786929" y="2053299"/>
            <a:ext cx="26281420" cy="676118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3658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4786929" y="284633"/>
            <a:ext cx="26281420" cy="1078142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6271" b="1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</p:spTree>
    <p:extLst>
      <p:ext uri="{BB962C8B-B14F-4D97-AF65-F5344CB8AC3E}">
        <p14:creationId xmlns:p14="http://schemas.microsoft.com/office/powerpoint/2010/main" val="1551994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738642" y="3751842"/>
            <a:ext cx="11102885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53470" y="3211614"/>
            <a:ext cx="11088058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753470" y="11067195"/>
            <a:ext cx="11104182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769597" y="10546630"/>
            <a:ext cx="11088057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2379719" y="13146487"/>
            <a:ext cx="11086758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2379719" y="12586232"/>
            <a:ext cx="11086758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2386204" y="3781592"/>
            <a:ext cx="11086758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2379719" y="3211614"/>
            <a:ext cx="11093244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4013750" y="3211614"/>
            <a:ext cx="11090429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4013750" y="3751842"/>
            <a:ext cx="11090429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4013750" y="10526967"/>
            <a:ext cx="11090429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4009641" y="11092083"/>
            <a:ext cx="11094540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4013750" y="15713210"/>
            <a:ext cx="11090429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4013752" y="16278327"/>
            <a:ext cx="11094540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72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786929" y="1320571"/>
            <a:ext cx="26281420" cy="836880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4703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5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4786929" y="2053299"/>
            <a:ext cx="26281420" cy="676118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3658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4786929" y="284633"/>
            <a:ext cx="26281420" cy="1078142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6271" b="1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742813" y="3751842"/>
            <a:ext cx="8215537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46056" y="3211614"/>
            <a:ext cx="8209053" cy="527814"/>
          </a:xfrm>
          <a:prstGeom prst="rect">
            <a:avLst/>
          </a:prstGeom>
          <a:noFill/>
        </p:spPr>
        <p:txBody>
          <a:bodyPr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742164" y="9236190"/>
            <a:ext cx="8216834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745408" y="8690736"/>
            <a:ext cx="8210349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465701" y="3771869"/>
            <a:ext cx="16926468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465701" y="3211614"/>
            <a:ext cx="16926469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(header)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9465701" y="13458375"/>
            <a:ext cx="16926469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9465701" y="12893258"/>
            <a:ext cx="16926469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6926201" y="3211614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6926201" y="3776730"/>
            <a:ext cx="820753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6926201" y="8727618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6924148" y="9292735"/>
            <a:ext cx="821164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6926201" y="15713210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6924148" y="16278327"/>
            <a:ext cx="821164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83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786929" y="1320571"/>
            <a:ext cx="26281420" cy="836880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4703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84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4786929" y="2053299"/>
            <a:ext cx="26281420" cy="676118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3658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85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4786929" y="284633"/>
            <a:ext cx="26281420" cy="1078142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6271" b="1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ounded Rectangle 42"/>
          <p:cNvSpPr/>
          <p:nvPr userDrawn="1"/>
        </p:nvSpPr>
        <p:spPr>
          <a:xfrm>
            <a:off x="0" y="0"/>
            <a:ext cx="35855275" cy="2934258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cxnSp>
        <p:nvCxnSpPr>
          <p:cNvPr id="44" name="Straight Connector 43"/>
          <p:cNvCxnSpPr/>
          <p:nvPr userDrawn="1"/>
        </p:nvCxnSpPr>
        <p:spPr>
          <a:xfrm flipV="1">
            <a:off x="-7019" y="2934258"/>
            <a:ext cx="35862295" cy="60519"/>
          </a:xfrm>
          <a:prstGeom prst="line">
            <a:avLst/>
          </a:prstGeom>
          <a:ln w="87376" cmpd="sng">
            <a:solidFill>
              <a:schemeClr val="accent6">
                <a:lumMod val="40000"/>
                <a:lumOff val="6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ounded Rectangle 67"/>
          <p:cNvSpPr/>
          <p:nvPr userDrawn="1"/>
        </p:nvSpPr>
        <p:spPr>
          <a:xfrm>
            <a:off x="728761" y="3244836"/>
            <a:ext cx="8258958" cy="16379726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sp>
        <p:nvSpPr>
          <p:cNvPr id="69" name="Rounded Rectangle 68"/>
          <p:cNvSpPr/>
          <p:nvPr userDrawn="1"/>
        </p:nvSpPr>
        <p:spPr>
          <a:xfrm>
            <a:off x="9445230" y="3244836"/>
            <a:ext cx="8258958" cy="16379726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sp>
        <p:nvSpPr>
          <p:cNvPr id="70" name="Rounded Rectangle 69"/>
          <p:cNvSpPr/>
          <p:nvPr userDrawn="1"/>
        </p:nvSpPr>
        <p:spPr>
          <a:xfrm>
            <a:off x="18161700" y="3244836"/>
            <a:ext cx="8258958" cy="16379726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sp>
        <p:nvSpPr>
          <p:cNvPr id="71" name="Rounded Rectangle 70"/>
          <p:cNvSpPr/>
          <p:nvPr userDrawn="1"/>
        </p:nvSpPr>
        <p:spPr>
          <a:xfrm>
            <a:off x="26878168" y="3244836"/>
            <a:ext cx="8258958" cy="16379726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pic>
        <p:nvPicPr>
          <p:cNvPr id="3" name="Picture 2" descr="Logo&#10;&#10;Description automatically generated with medium confidence">
            <a:extLst>
              <a:ext uri="{FF2B5EF4-FFF2-40B4-BE49-F238E27FC236}">
                <a16:creationId xmlns:a16="http://schemas.microsoft.com/office/drawing/2014/main" id="{F78EFF65-CC3A-4692-36A9-AF43C791F10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6858" y="24890"/>
            <a:ext cx="3847777" cy="308580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3276613" rtl="0" eaLnBrk="1" latinLnBrk="0" hangingPunct="1">
        <a:spcBef>
          <a:spcPct val="0"/>
        </a:spcBef>
        <a:buNone/>
        <a:defRPr sz="6533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228730" indent="-1228730" algn="l" defTabSz="3276613" rtl="0" eaLnBrk="1" latinLnBrk="0" hangingPunct="1">
        <a:spcBef>
          <a:spcPct val="20000"/>
        </a:spcBef>
        <a:buFont typeface="Arial" pitchFamily="34" charset="0"/>
        <a:buChar char="•"/>
        <a:defRPr sz="11497" kern="1200">
          <a:solidFill>
            <a:schemeClr val="tx1"/>
          </a:solidFill>
          <a:latin typeface="+mn-lt"/>
          <a:ea typeface="+mn-ea"/>
          <a:cs typeface="+mn-cs"/>
        </a:defRPr>
      </a:lvl1pPr>
      <a:lvl2pPr marL="2662249" indent="-1023941" algn="l" defTabSz="3276613" rtl="0" eaLnBrk="1" latinLnBrk="0" hangingPunct="1">
        <a:spcBef>
          <a:spcPct val="20000"/>
        </a:spcBef>
        <a:buFont typeface="Arial" pitchFamily="34" charset="0"/>
        <a:buChar char="–"/>
        <a:defRPr sz="10061" kern="1200">
          <a:solidFill>
            <a:schemeClr val="tx1"/>
          </a:solidFill>
          <a:latin typeface="+mn-lt"/>
          <a:ea typeface="+mn-ea"/>
          <a:cs typeface="+mn-cs"/>
        </a:defRPr>
      </a:lvl2pPr>
      <a:lvl3pPr marL="4095767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8623" kern="1200">
          <a:solidFill>
            <a:schemeClr val="tx1"/>
          </a:solidFill>
          <a:latin typeface="+mn-lt"/>
          <a:ea typeface="+mn-ea"/>
          <a:cs typeface="+mn-cs"/>
        </a:defRPr>
      </a:lvl3pPr>
      <a:lvl4pPr marL="5734074" indent="-819154" algn="l" defTabSz="3276613" rtl="0" eaLnBrk="1" latinLnBrk="0" hangingPunct="1">
        <a:spcBef>
          <a:spcPct val="20000"/>
        </a:spcBef>
        <a:buFont typeface="Arial" pitchFamily="34" charset="0"/>
        <a:buChar char="–"/>
        <a:defRPr sz="7186" kern="1200">
          <a:solidFill>
            <a:schemeClr val="tx1"/>
          </a:solidFill>
          <a:latin typeface="+mn-lt"/>
          <a:ea typeface="+mn-ea"/>
          <a:cs typeface="+mn-cs"/>
        </a:defRPr>
      </a:lvl4pPr>
      <a:lvl5pPr marL="7372380" indent="-819154" algn="l" defTabSz="3276613" rtl="0" eaLnBrk="1" latinLnBrk="0" hangingPunct="1">
        <a:spcBef>
          <a:spcPct val="20000"/>
        </a:spcBef>
        <a:buFont typeface="Arial" pitchFamily="34" charset="0"/>
        <a:buChar char="»"/>
        <a:defRPr sz="7186" kern="1200">
          <a:solidFill>
            <a:schemeClr val="tx1"/>
          </a:solidFill>
          <a:latin typeface="+mn-lt"/>
          <a:ea typeface="+mn-ea"/>
          <a:cs typeface="+mn-cs"/>
        </a:defRPr>
      </a:lvl5pPr>
      <a:lvl6pPr marL="9010686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6pPr>
      <a:lvl7pPr marL="10648992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7pPr>
      <a:lvl8pPr marL="12287299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8pPr>
      <a:lvl9pPr marL="13925605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1pPr>
      <a:lvl2pPr marL="1638307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2pPr>
      <a:lvl3pPr marL="327661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3pPr>
      <a:lvl4pPr marL="4914920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4pPr>
      <a:lvl5pPr marL="6553226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5pPr>
      <a:lvl6pPr marL="819153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6pPr>
      <a:lvl7pPr marL="9829839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7pPr>
      <a:lvl8pPr marL="11468145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8pPr>
      <a:lvl9pPr marL="1310645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ounded Rectangle 42"/>
          <p:cNvSpPr/>
          <p:nvPr userDrawn="1"/>
        </p:nvSpPr>
        <p:spPr>
          <a:xfrm>
            <a:off x="0" y="0"/>
            <a:ext cx="35855275" cy="2934258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cxnSp>
        <p:nvCxnSpPr>
          <p:cNvPr id="44" name="Straight Connector 43"/>
          <p:cNvCxnSpPr/>
          <p:nvPr userDrawn="1"/>
        </p:nvCxnSpPr>
        <p:spPr>
          <a:xfrm flipV="1">
            <a:off x="-7019" y="2934258"/>
            <a:ext cx="35862295" cy="60519"/>
          </a:xfrm>
          <a:prstGeom prst="line">
            <a:avLst/>
          </a:prstGeom>
          <a:ln w="87376" cmpd="sng">
            <a:solidFill>
              <a:schemeClr val="accent6">
                <a:lumMod val="40000"/>
                <a:lumOff val="6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ounded Rectangle 67"/>
          <p:cNvSpPr/>
          <p:nvPr userDrawn="1"/>
        </p:nvSpPr>
        <p:spPr>
          <a:xfrm>
            <a:off x="728761" y="3244836"/>
            <a:ext cx="8258958" cy="16379726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sp>
        <p:nvSpPr>
          <p:cNvPr id="69" name="Rounded Rectangle 68"/>
          <p:cNvSpPr/>
          <p:nvPr userDrawn="1"/>
        </p:nvSpPr>
        <p:spPr>
          <a:xfrm>
            <a:off x="9445230" y="3244836"/>
            <a:ext cx="8258958" cy="16379726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sp>
        <p:nvSpPr>
          <p:cNvPr id="70" name="Rounded Rectangle 69"/>
          <p:cNvSpPr/>
          <p:nvPr userDrawn="1"/>
        </p:nvSpPr>
        <p:spPr>
          <a:xfrm>
            <a:off x="18161700" y="3244836"/>
            <a:ext cx="8258958" cy="16379726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sp>
        <p:nvSpPr>
          <p:cNvPr id="71" name="Rounded Rectangle 70"/>
          <p:cNvSpPr/>
          <p:nvPr userDrawn="1"/>
        </p:nvSpPr>
        <p:spPr>
          <a:xfrm>
            <a:off x="26878168" y="3244836"/>
            <a:ext cx="8258958" cy="16379726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pic>
        <p:nvPicPr>
          <p:cNvPr id="2" name="Picture 1" descr="Logo&#10;&#10;Description automatically generated with medium confidence">
            <a:extLst>
              <a:ext uri="{FF2B5EF4-FFF2-40B4-BE49-F238E27FC236}">
                <a16:creationId xmlns:a16="http://schemas.microsoft.com/office/drawing/2014/main" id="{EFE3C727-836E-4783-EE40-8BB87EEF728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6858" y="24890"/>
            <a:ext cx="3847777" cy="3085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472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defTabSz="3276613" rtl="0" eaLnBrk="1" latinLnBrk="0" hangingPunct="1">
        <a:spcBef>
          <a:spcPct val="0"/>
        </a:spcBef>
        <a:buNone/>
        <a:defRPr sz="6533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228730" indent="-1228730" algn="l" defTabSz="3276613" rtl="0" eaLnBrk="1" latinLnBrk="0" hangingPunct="1">
        <a:spcBef>
          <a:spcPct val="20000"/>
        </a:spcBef>
        <a:buFont typeface="Arial" pitchFamily="34" charset="0"/>
        <a:buChar char="•"/>
        <a:defRPr sz="11497" kern="1200">
          <a:solidFill>
            <a:schemeClr val="tx1"/>
          </a:solidFill>
          <a:latin typeface="+mn-lt"/>
          <a:ea typeface="+mn-ea"/>
          <a:cs typeface="+mn-cs"/>
        </a:defRPr>
      </a:lvl1pPr>
      <a:lvl2pPr marL="2662249" indent="-1023941" algn="l" defTabSz="3276613" rtl="0" eaLnBrk="1" latinLnBrk="0" hangingPunct="1">
        <a:spcBef>
          <a:spcPct val="20000"/>
        </a:spcBef>
        <a:buFont typeface="Arial" pitchFamily="34" charset="0"/>
        <a:buChar char="–"/>
        <a:defRPr sz="10061" kern="1200">
          <a:solidFill>
            <a:schemeClr val="tx1"/>
          </a:solidFill>
          <a:latin typeface="+mn-lt"/>
          <a:ea typeface="+mn-ea"/>
          <a:cs typeface="+mn-cs"/>
        </a:defRPr>
      </a:lvl2pPr>
      <a:lvl3pPr marL="4095767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8623" kern="1200">
          <a:solidFill>
            <a:schemeClr val="tx1"/>
          </a:solidFill>
          <a:latin typeface="+mn-lt"/>
          <a:ea typeface="+mn-ea"/>
          <a:cs typeface="+mn-cs"/>
        </a:defRPr>
      </a:lvl3pPr>
      <a:lvl4pPr marL="5734074" indent="-819154" algn="l" defTabSz="3276613" rtl="0" eaLnBrk="1" latinLnBrk="0" hangingPunct="1">
        <a:spcBef>
          <a:spcPct val="20000"/>
        </a:spcBef>
        <a:buFont typeface="Arial" pitchFamily="34" charset="0"/>
        <a:buChar char="–"/>
        <a:defRPr sz="7186" kern="1200">
          <a:solidFill>
            <a:schemeClr val="tx1"/>
          </a:solidFill>
          <a:latin typeface="+mn-lt"/>
          <a:ea typeface="+mn-ea"/>
          <a:cs typeface="+mn-cs"/>
        </a:defRPr>
      </a:lvl4pPr>
      <a:lvl5pPr marL="7372380" indent="-819154" algn="l" defTabSz="3276613" rtl="0" eaLnBrk="1" latinLnBrk="0" hangingPunct="1">
        <a:spcBef>
          <a:spcPct val="20000"/>
        </a:spcBef>
        <a:buFont typeface="Arial" pitchFamily="34" charset="0"/>
        <a:buChar char="»"/>
        <a:defRPr sz="7186" kern="1200">
          <a:solidFill>
            <a:schemeClr val="tx1"/>
          </a:solidFill>
          <a:latin typeface="+mn-lt"/>
          <a:ea typeface="+mn-ea"/>
          <a:cs typeface="+mn-cs"/>
        </a:defRPr>
      </a:lvl5pPr>
      <a:lvl6pPr marL="9010686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6pPr>
      <a:lvl7pPr marL="10648992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7pPr>
      <a:lvl8pPr marL="12287299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8pPr>
      <a:lvl9pPr marL="13925605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1pPr>
      <a:lvl2pPr marL="1638307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2pPr>
      <a:lvl3pPr marL="327661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3pPr>
      <a:lvl4pPr marL="4914920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4pPr>
      <a:lvl5pPr marL="6553226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5pPr>
      <a:lvl6pPr marL="819153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6pPr>
      <a:lvl7pPr marL="9829839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7pPr>
      <a:lvl8pPr marL="11468145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8pPr>
      <a:lvl9pPr marL="1310645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 userDrawn="1"/>
        </p:nvSpPr>
        <p:spPr>
          <a:xfrm>
            <a:off x="0" y="0"/>
            <a:ext cx="35855275" cy="2934258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cxnSp>
        <p:nvCxnSpPr>
          <p:cNvPr id="43" name="Straight Connector 42"/>
          <p:cNvCxnSpPr/>
          <p:nvPr userDrawn="1"/>
        </p:nvCxnSpPr>
        <p:spPr>
          <a:xfrm flipV="1">
            <a:off x="-7019" y="2934258"/>
            <a:ext cx="35862295" cy="60519"/>
          </a:xfrm>
          <a:prstGeom prst="line">
            <a:avLst/>
          </a:prstGeom>
          <a:ln w="87376" cmpd="sng">
            <a:solidFill>
              <a:schemeClr val="accent6">
                <a:lumMod val="40000"/>
                <a:lumOff val="6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ounded Rectangle 50"/>
          <p:cNvSpPr/>
          <p:nvPr userDrawn="1"/>
        </p:nvSpPr>
        <p:spPr>
          <a:xfrm>
            <a:off x="728760" y="3244836"/>
            <a:ext cx="11118231" cy="16379726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sp>
        <p:nvSpPr>
          <p:cNvPr id="52" name="Rounded Rectangle 51"/>
          <p:cNvSpPr/>
          <p:nvPr userDrawn="1"/>
        </p:nvSpPr>
        <p:spPr>
          <a:xfrm>
            <a:off x="12373969" y="3244836"/>
            <a:ext cx="11118231" cy="16379726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sp>
        <p:nvSpPr>
          <p:cNvPr id="53" name="Rounded Rectangle 52"/>
          <p:cNvSpPr/>
          <p:nvPr userDrawn="1"/>
        </p:nvSpPr>
        <p:spPr>
          <a:xfrm>
            <a:off x="24019177" y="3244836"/>
            <a:ext cx="11118231" cy="16379726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pic>
        <p:nvPicPr>
          <p:cNvPr id="2" name="Picture 1" descr="Logo&#10;&#10;Description automatically generated with medium confidence">
            <a:extLst>
              <a:ext uri="{FF2B5EF4-FFF2-40B4-BE49-F238E27FC236}">
                <a16:creationId xmlns:a16="http://schemas.microsoft.com/office/drawing/2014/main" id="{AB1D3848-90B0-9ECC-2EE1-D06250DAF16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6858" y="24890"/>
            <a:ext cx="3847777" cy="308580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ctr" defTabSz="3276613" rtl="0" eaLnBrk="1" latinLnBrk="0" hangingPunct="1">
        <a:spcBef>
          <a:spcPct val="0"/>
        </a:spcBef>
        <a:buNone/>
        <a:defRPr sz="6533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228730" indent="-1228730" algn="l" defTabSz="3276613" rtl="0" eaLnBrk="1" latinLnBrk="0" hangingPunct="1">
        <a:spcBef>
          <a:spcPct val="20000"/>
        </a:spcBef>
        <a:buFont typeface="Arial" pitchFamily="34" charset="0"/>
        <a:buChar char="•"/>
        <a:defRPr sz="11497" kern="1200">
          <a:solidFill>
            <a:schemeClr val="tx1"/>
          </a:solidFill>
          <a:latin typeface="+mn-lt"/>
          <a:ea typeface="+mn-ea"/>
          <a:cs typeface="+mn-cs"/>
        </a:defRPr>
      </a:lvl1pPr>
      <a:lvl2pPr marL="2662249" indent="-1023941" algn="l" defTabSz="3276613" rtl="0" eaLnBrk="1" latinLnBrk="0" hangingPunct="1">
        <a:spcBef>
          <a:spcPct val="20000"/>
        </a:spcBef>
        <a:buFont typeface="Arial" pitchFamily="34" charset="0"/>
        <a:buChar char="–"/>
        <a:defRPr sz="10061" kern="1200">
          <a:solidFill>
            <a:schemeClr val="tx1"/>
          </a:solidFill>
          <a:latin typeface="+mn-lt"/>
          <a:ea typeface="+mn-ea"/>
          <a:cs typeface="+mn-cs"/>
        </a:defRPr>
      </a:lvl2pPr>
      <a:lvl3pPr marL="4095767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8623" kern="1200">
          <a:solidFill>
            <a:schemeClr val="tx1"/>
          </a:solidFill>
          <a:latin typeface="+mn-lt"/>
          <a:ea typeface="+mn-ea"/>
          <a:cs typeface="+mn-cs"/>
        </a:defRPr>
      </a:lvl3pPr>
      <a:lvl4pPr marL="5734074" indent="-819154" algn="l" defTabSz="3276613" rtl="0" eaLnBrk="1" latinLnBrk="0" hangingPunct="1">
        <a:spcBef>
          <a:spcPct val="20000"/>
        </a:spcBef>
        <a:buFont typeface="Arial" pitchFamily="34" charset="0"/>
        <a:buChar char="–"/>
        <a:defRPr sz="7186" kern="1200">
          <a:solidFill>
            <a:schemeClr val="tx1"/>
          </a:solidFill>
          <a:latin typeface="+mn-lt"/>
          <a:ea typeface="+mn-ea"/>
          <a:cs typeface="+mn-cs"/>
        </a:defRPr>
      </a:lvl4pPr>
      <a:lvl5pPr marL="7372380" indent="-819154" algn="l" defTabSz="3276613" rtl="0" eaLnBrk="1" latinLnBrk="0" hangingPunct="1">
        <a:spcBef>
          <a:spcPct val="20000"/>
        </a:spcBef>
        <a:buFont typeface="Arial" pitchFamily="34" charset="0"/>
        <a:buChar char="»"/>
        <a:defRPr sz="7186" kern="1200">
          <a:solidFill>
            <a:schemeClr val="tx1"/>
          </a:solidFill>
          <a:latin typeface="+mn-lt"/>
          <a:ea typeface="+mn-ea"/>
          <a:cs typeface="+mn-cs"/>
        </a:defRPr>
      </a:lvl5pPr>
      <a:lvl6pPr marL="9010686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6pPr>
      <a:lvl7pPr marL="10648992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7pPr>
      <a:lvl8pPr marL="12287299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8pPr>
      <a:lvl9pPr marL="13925605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1pPr>
      <a:lvl2pPr marL="1638307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2pPr>
      <a:lvl3pPr marL="327661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3pPr>
      <a:lvl4pPr marL="4914920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4pPr>
      <a:lvl5pPr marL="6553226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5pPr>
      <a:lvl6pPr marL="819153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6pPr>
      <a:lvl7pPr marL="9829839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7pPr>
      <a:lvl8pPr marL="11468145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8pPr>
      <a:lvl9pPr marL="1310645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ounded Rectangle 36"/>
          <p:cNvSpPr/>
          <p:nvPr userDrawn="1"/>
        </p:nvSpPr>
        <p:spPr>
          <a:xfrm>
            <a:off x="0" y="0"/>
            <a:ext cx="35855275" cy="2934258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cxnSp>
        <p:nvCxnSpPr>
          <p:cNvPr id="38" name="Straight Connector 37"/>
          <p:cNvCxnSpPr/>
          <p:nvPr userDrawn="1"/>
        </p:nvCxnSpPr>
        <p:spPr>
          <a:xfrm flipV="1">
            <a:off x="-7019" y="2934258"/>
            <a:ext cx="35862295" cy="60519"/>
          </a:xfrm>
          <a:prstGeom prst="line">
            <a:avLst/>
          </a:prstGeom>
          <a:ln w="87376" cmpd="sng">
            <a:solidFill>
              <a:schemeClr val="accent6">
                <a:lumMod val="40000"/>
                <a:lumOff val="6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 userDrawn="1"/>
        </p:nvSpPr>
        <p:spPr>
          <a:xfrm>
            <a:off x="728761" y="3214566"/>
            <a:ext cx="8258958" cy="16379726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sp>
        <p:nvSpPr>
          <p:cNvPr id="41" name="Rounded Rectangle 40"/>
          <p:cNvSpPr/>
          <p:nvPr userDrawn="1"/>
        </p:nvSpPr>
        <p:spPr>
          <a:xfrm>
            <a:off x="9435580" y="3214566"/>
            <a:ext cx="17008018" cy="16379726"/>
          </a:xfrm>
          <a:prstGeom prst="roundRect">
            <a:avLst>
              <a:gd name="adj" fmla="val 110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sp>
        <p:nvSpPr>
          <p:cNvPr id="42" name="Rounded Rectangle 41"/>
          <p:cNvSpPr/>
          <p:nvPr userDrawn="1"/>
        </p:nvSpPr>
        <p:spPr>
          <a:xfrm>
            <a:off x="26891457" y="3214566"/>
            <a:ext cx="8258958" cy="16379726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pic>
        <p:nvPicPr>
          <p:cNvPr id="2" name="Picture 1" descr="Logo&#10;&#10;Description automatically generated with medium confidence">
            <a:extLst>
              <a:ext uri="{FF2B5EF4-FFF2-40B4-BE49-F238E27FC236}">
                <a16:creationId xmlns:a16="http://schemas.microsoft.com/office/drawing/2014/main" id="{17F880A9-E5DE-D3D0-224C-E1560A9909C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6858" y="24890"/>
            <a:ext cx="3847777" cy="308580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3276613" rtl="0" eaLnBrk="1" latinLnBrk="0" hangingPunct="1">
        <a:spcBef>
          <a:spcPct val="0"/>
        </a:spcBef>
        <a:buNone/>
        <a:defRPr sz="6533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228730" indent="-1228730" algn="l" defTabSz="3276613" rtl="0" eaLnBrk="1" latinLnBrk="0" hangingPunct="1">
        <a:spcBef>
          <a:spcPct val="20000"/>
        </a:spcBef>
        <a:buFont typeface="Arial" pitchFamily="34" charset="0"/>
        <a:buChar char="•"/>
        <a:defRPr sz="11497" kern="1200">
          <a:solidFill>
            <a:schemeClr val="tx1"/>
          </a:solidFill>
          <a:latin typeface="+mn-lt"/>
          <a:ea typeface="+mn-ea"/>
          <a:cs typeface="+mn-cs"/>
        </a:defRPr>
      </a:lvl1pPr>
      <a:lvl2pPr marL="2662249" indent="-1023941" algn="l" defTabSz="3276613" rtl="0" eaLnBrk="1" latinLnBrk="0" hangingPunct="1">
        <a:spcBef>
          <a:spcPct val="20000"/>
        </a:spcBef>
        <a:buFont typeface="Arial" pitchFamily="34" charset="0"/>
        <a:buChar char="–"/>
        <a:defRPr sz="10061" kern="1200">
          <a:solidFill>
            <a:schemeClr val="tx1"/>
          </a:solidFill>
          <a:latin typeface="+mn-lt"/>
          <a:ea typeface="+mn-ea"/>
          <a:cs typeface="+mn-cs"/>
        </a:defRPr>
      </a:lvl2pPr>
      <a:lvl3pPr marL="4095767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8623" kern="1200">
          <a:solidFill>
            <a:schemeClr val="tx1"/>
          </a:solidFill>
          <a:latin typeface="+mn-lt"/>
          <a:ea typeface="+mn-ea"/>
          <a:cs typeface="+mn-cs"/>
        </a:defRPr>
      </a:lvl3pPr>
      <a:lvl4pPr marL="5734074" indent="-819154" algn="l" defTabSz="3276613" rtl="0" eaLnBrk="1" latinLnBrk="0" hangingPunct="1">
        <a:spcBef>
          <a:spcPct val="20000"/>
        </a:spcBef>
        <a:buFont typeface="Arial" pitchFamily="34" charset="0"/>
        <a:buChar char="–"/>
        <a:defRPr sz="7186" kern="1200">
          <a:solidFill>
            <a:schemeClr val="tx1"/>
          </a:solidFill>
          <a:latin typeface="+mn-lt"/>
          <a:ea typeface="+mn-ea"/>
          <a:cs typeface="+mn-cs"/>
        </a:defRPr>
      </a:lvl4pPr>
      <a:lvl5pPr marL="7372380" indent="-819154" algn="l" defTabSz="3276613" rtl="0" eaLnBrk="1" latinLnBrk="0" hangingPunct="1">
        <a:spcBef>
          <a:spcPct val="20000"/>
        </a:spcBef>
        <a:buFont typeface="Arial" pitchFamily="34" charset="0"/>
        <a:buChar char="»"/>
        <a:defRPr sz="7186" kern="1200">
          <a:solidFill>
            <a:schemeClr val="tx1"/>
          </a:solidFill>
          <a:latin typeface="+mn-lt"/>
          <a:ea typeface="+mn-ea"/>
          <a:cs typeface="+mn-cs"/>
        </a:defRPr>
      </a:lvl5pPr>
      <a:lvl6pPr marL="9010686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6pPr>
      <a:lvl7pPr marL="10648992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7pPr>
      <a:lvl8pPr marL="12287299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8pPr>
      <a:lvl9pPr marL="13925605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1pPr>
      <a:lvl2pPr marL="1638307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2pPr>
      <a:lvl3pPr marL="327661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3pPr>
      <a:lvl4pPr marL="4914920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4pPr>
      <a:lvl5pPr marL="6553226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5pPr>
      <a:lvl6pPr marL="819153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6pPr>
      <a:lvl7pPr marL="9829839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7pPr>
      <a:lvl8pPr marL="11468145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8pPr>
      <a:lvl9pPr marL="1310645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56A3B99-EF09-E7E6-8A10-22E2A2F1FB7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B6473F-FF5C-A97C-C90A-D6D9FBD404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A65D84-CEC3-605E-9835-12014650E7C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72DFF7-3D8A-36CF-B7F1-050BBDEA9A4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0B2515A-C38F-2123-2206-4B06A5B7308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16F40A4-6F47-03E0-02BA-0F493B530D9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C9985E3-5750-46C0-0525-5CC1B6FADFE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07BF3C6-7472-D8D7-74BD-C6BFA3CEF20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C134D75-205A-B16B-1FDD-07849B2ECCF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0873F7F-4662-9DA6-EF28-1B64AACA56D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011691E-EC12-AF75-9BF4-0C35332BC28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7814800-875F-457A-93B5-F89F33EF2DC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4E5C609-997B-08E5-EEC5-8E7093764D7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B22DBA1-B4F5-4180-1B01-6EBDC25AA07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4614829-4B2A-106A-F01A-6CFAE7DEA188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0EF66A05-F7AA-4BC7-9CD9-7887277D0E37}"/>
              </a:ext>
            </a:extLst>
          </p:cNvPr>
          <p:cNvSpPr>
            <a:spLocks noGrp="1"/>
          </p:cNvSpPr>
          <p:nvPr>
            <p:ph type="body" sz="quarter" idx="18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F6CCD480-9206-C55B-AC10-87733B81313D}"/>
              </a:ext>
            </a:extLst>
          </p:cNvPr>
          <p:cNvSpPr>
            <a:spLocks noGrp="1"/>
          </p:cNvSpPr>
          <p:nvPr>
            <p:ph type="body" sz="quarter" idx="18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10819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Presentations.com-36x60-Templat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4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Without Quick Guides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4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3 Columns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4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Wide Center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4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PosterPresentations.com-36x60-Template-V3</Template>
  <TotalTime>299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Times New Roman</vt:lpstr>
      <vt:lpstr>Trebuchet MS</vt:lpstr>
      <vt:lpstr>PosterPresentations.com-36x60-Template</vt:lpstr>
      <vt:lpstr>Without Quick Guides</vt:lpstr>
      <vt:lpstr>3 Columns</vt:lpstr>
      <vt:lpstr>Wide Center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cp:lastModifiedBy>Biju Hameed</cp:lastModifiedBy>
  <cp:revision>46</cp:revision>
  <dcterms:created xsi:type="dcterms:W3CDTF">2012-02-06T18:46:22Z</dcterms:created>
  <dcterms:modified xsi:type="dcterms:W3CDTF">2022-08-23T13:39:31Z</dcterms:modified>
</cp:coreProperties>
</file>