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Lst>
  <p:notesMasterIdLst>
    <p:notesMasterId r:id="rId4"/>
  </p:notesMasterIdLst>
  <p:handoutMasterIdLst>
    <p:handoutMasterId r:id="rId5"/>
  </p:handoutMasterIdLst>
  <p:sldIdLst>
    <p:sldId id="256" r:id="rId3"/>
  </p:sldIdLst>
  <p:sldSz cx="35855275" cy="20159663"/>
  <p:notesSz cx="6858000" cy="9144000"/>
  <p:defaultTextStyle>
    <a:defPPr>
      <a:defRPr lang="en-US"/>
    </a:defPPr>
    <a:lvl1pPr marL="0" algn="l" defTabSz="3072481" rtl="0" eaLnBrk="1" latinLnBrk="0" hangingPunct="1">
      <a:defRPr sz="6003" kern="1200">
        <a:solidFill>
          <a:schemeClr val="tx1"/>
        </a:solidFill>
        <a:latin typeface="+mn-lt"/>
        <a:ea typeface="+mn-ea"/>
        <a:cs typeface="+mn-cs"/>
      </a:defRPr>
    </a:lvl1pPr>
    <a:lvl2pPr marL="1536241" algn="l" defTabSz="3072481" rtl="0" eaLnBrk="1" latinLnBrk="0" hangingPunct="1">
      <a:defRPr sz="6003" kern="1200">
        <a:solidFill>
          <a:schemeClr val="tx1"/>
        </a:solidFill>
        <a:latin typeface="+mn-lt"/>
        <a:ea typeface="+mn-ea"/>
        <a:cs typeface="+mn-cs"/>
      </a:defRPr>
    </a:lvl2pPr>
    <a:lvl3pPr marL="3072481" algn="l" defTabSz="3072481" rtl="0" eaLnBrk="1" latinLnBrk="0" hangingPunct="1">
      <a:defRPr sz="6003" kern="1200">
        <a:solidFill>
          <a:schemeClr val="tx1"/>
        </a:solidFill>
        <a:latin typeface="+mn-lt"/>
        <a:ea typeface="+mn-ea"/>
        <a:cs typeface="+mn-cs"/>
      </a:defRPr>
    </a:lvl3pPr>
    <a:lvl4pPr marL="4608722" algn="l" defTabSz="3072481" rtl="0" eaLnBrk="1" latinLnBrk="0" hangingPunct="1">
      <a:defRPr sz="6003" kern="1200">
        <a:solidFill>
          <a:schemeClr val="tx1"/>
        </a:solidFill>
        <a:latin typeface="+mn-lt"/>
        <a:ea typeface="+mn-ea"/>
        <a:cs typeface="+mn-cs"/>
      </a:defRPr>
    </a:lvl4pPr>
    <a:lvl5pPr marL="6144962" algn="l" defTabSz="3072481" rtl="0" eaLnBrk="1" latinLnBrk="0" hangingPunct="1">
      <a:defRPr sz="6003" kern="1200">
        <a:solidFill>
          <a:schemeClr val="tx1"/>
        </a:solidFill>
        <a:latin typeface="+mn-lt"/>
        <a:ea typeface="+mn-ea"/>
        <a:cs typeface="+mn-cs"/>
      </a:defRPr>
    </a:lvl5pPr>
    <a:lvl6pPr marL="7681203" algn="l" defTabSz="3072481" rtl="0" eaLnBrk="1" latinLnBrk="0" hangingPunct="1">
      <a:defRPr sz="6003" kern="1200">
        <a:solidFill>
          <a:schemeClr val="tx1"/>
        </a:solidFill>
        <a:latin typeface="+mn-lt"/>
        <a:ea typeface="+mn-ea"/>
        <a:cs typeface="+mn-cs"/>
      </a:defRPr>
    </a:lvl6pPr>
    <a:lvl7pPr marL="9217444" algn="l" defTabSz="3072481" rtl="0" eaLnBrk="1" latinLnBrk="0" hangingPunct="1">
      <a:defRPr sz="6003" kern="1200">
        <a:solidFill>
          <a:schemeClr val="tx1"/>
        </a:solidFill>
        <a:latin typeface="+mn-lt"/>
        <a:ea typeface="+mn-ea"/>
        <a:cs typeface="+mn-cs"/>
      </a:defRPr>
    </a:lvl7pPr>
    <a:lvl8pPr marL="10753684" algn="l" defTabSz="3072481" rtl="0" eaLnBrk="1" latinLnBrk="0" hangingPunct="1">
      <a:defRPr sz="6003" kern="1200">
        <a:solidFill>
          <a:schemeClr val="tx1"/>
        </a:solidFill>
        <a:latin typeface="+mn-lt"/>
        <a:ea typeface="+mn-ea"/>
        <a:cs typeface="+mn-cs"/>
      </a:defRPr>
    </a:lvl8pPr>
    <a:lvl9pPr marL="12289925" algn="l" defTabSz="3072481" rtl="0" eaLnBrk="1" latinLnBrk="0" hangingPunct="1">
      <a:defRPr sz="60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2" userDrawn="1">
          <p15:clr>
            <a:srgbClr val="A4A3A4"/>
          </p15:clr>
        </p15:guide>
        <p15:guide id="2" orient="horz" pos="176" userDrawn="1">
          <p15:clr>
            <a:srgbClr val="A4A3A4"/>
          </p15:clr>
        </p15:guide>
        <p15:guide id="3" orient="horz" pos="12346" userDrawn="1">
          <p15:clr>
            <a:srgbClr val="A4A3A4"/>
          </p15:clr>
        </p15:guide>
        <p15:guide id="4" orient="horz" userDrawn="1">
          <p15:clr>
            <a:srgbClr val="A4A3A4"/>
          </p15:clr>
        </p15:guide>
        <p15:guide id="5" pos="376" userDrawn="1">
          <p15:clr>
            <a:srgbClr val="A4A3A4"/>
          </p15:clr>
        </p15:guide>
        <p15:guide id="6" pos="222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87" autoAdjust="0"/>
    <p:restoredTop sz="94706" autoAdjust="0"/>
  </p:normalViewPr>
  <p:slideViewPr>
    <p:cSldViewPr snapToGrid="0" snapToObjects="1" showGuides="1">
      <p:cViewPr varScale="1">
        <p:scale>
          <a:sx n="38" d="100"/>
          <a:sy n="38" d="100"/>
        </p:scale>
        <p:origin x="1080" y="224"/>
      </p:cViewPr>
      <p:guideLst>
        <p:guide orient="horz" pos="2032"/>
        <p:guide orient="horz" pos="176"/>
        <p:guide orient="horz" pos="12346"/>
        <p:guide orient="horz"/>
        <p:guide pos="376"/>
        <p:guide pos="222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2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8/23/22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3072481" rtl="0" eaLnBrk="1" latinLnBrk="0" hangingPunct="1">
      <a:defRPr sz="4043" kern="1200">
        <a:solidFill>
          <a:schemeClr val="tx1"/>
        </a:solidFill>
        <a:latin typeface="+mn-lt"/>
        <a:ea typeface="+mn-ea"/>
        <a:cs typeface="+mn-cs"/>
      </a:defRPr>
    </a:lvl1pPr>
    <a:lvl2pPr marL="1536241" algn="l" defTabSz="3072481" rtl="0" eaLnBrk="1" latinLnBrk="0" hangingPunct="1">
      <a:defRPr sz="4043" kern="1200">
        <a:solidFill>
          <a:schemeClr val="tx1"/>
        </a:solidFill>
        <a:latin typeface="+mn-lt"/>
        <a:ea typeface="+mn-ea"/>
        <a:cs typeface="+mn-cs"/>
      </a:defRPr>
    </a:lvl2pPr>
    <a:lvl3pPr marL="3072481" algn="l" defTabSz="3072481" rtl="0" eaLnBrk="1" latinLnBrk="0" hangingPunct="1">
      <a:defRPr sz="4043" kern="1200">
        <a:solidFill>
          <a:schemeClr val="tx1"/>
        </a:solidFill>
        <a:latin typeface="+mn-lt"/>
        <a:ea typeface="+mn-ea"/>
        <a:cs typeface="+mn-cs"/>
      </a:defRPr>
    </a:lvl3pPr>
    <a:lvl4pPr marL="4608722" algn="l" defTabSz="3072481" rtl="0" eaLnBrk="1" latinLnBrk="0" hangingPunct="1">
      <a:defRPr sz="4043" kern="1200">
        <a:solidFill>
          <a:schemeClr val="tx1"/>
        </a:solidFill>
        <a:latin typeface="+mn-lt"/>
        <a:ea typeface="+mn-ea"/>
        <a:cs typeface="+mn-cs"/>
      </a:defRPr>
    </a:lvl4pPr>
    <a:lvl5pPr marL="6144962" algn="l" defTabSz="3072481" rtl="0" eaLnBrk="1" latinLnBrk="0" hangingPunct="1">
      <a:defRPr sz="4043" kern="1200">
        <a:solidFill>
          <a:schemeClr val="tx1"/>
        </a:solidFill>
        <a:latin typeface="+mn-lt"/>
        <a:ea typeface="+mn-ea"/>
        <a:cs typeface="+mn-cs"/>
      </a:defRPr>
    </a:lvl5pPr>
    <a:lvl6pPr marL="7681203" algn="l" defTabSz="3072481" rtl="0" eaLnBrk="1" latinLnBrk="0" hangingPunct="1">
      <a:defRPr sz="4043" kern="1200">
        <a:solidFill>
          <a:schemeClr val="tx1"/>
        </a:solidFill>
        <a:latin typeface="+mn-lt"/>
        <a:ea typeface="+mn-ea"/>
        <a:cs typeface="+mn-cs"/>
      </a:defRPr>
    </a:lvl6pPr>
    <a:lvl7pPr marL="9217444" algn="l" defTabSz="3072481" rtl="0" eaLnBrk="1" latinLnBrk="0" hangingPunct="1">
      <a:defRPr sz="4043" kern="1200">
        <a:solidFill>
          <a:schemeClr val="tx1"/>
        </a:solidFill>
        <a:latin typeface="+mn-lt"/>
        <a:ea typeface="+mn-ea"/>
        <a:cs typeface="+mn-cs"/>
      </a:defRPr>
    </a:lvl7pPr>
    <a:lvl8pPr marL="10753684" algn="l" defTabSz="3072481" rtl="0" eaLnBrk="1" latinLnBrk="0" hangingPunct="1">
      <a:defRPr sz="4043" kern="1200">
        <a:solidFill>
          <a:schemeClr val="tx1"/>
        </a:solidFill>
        <a:latin typeface="+mn-lt"/>
        <a:ea typeface="+mn-ea"/>
        <a:cs typeface="+mn-cs"/>
      </a:defRPr>
    </a:lvl8pPr>
    <a:lvl9pPr marL="12289925" algn="l" defTabSz="3072481" rtl="0" eaLnBrk="1" latinLnBrk="0" hangingPunct="1">
      <a:defRPr sz="40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4222024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36x60 Template - 3 column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DD5F448D-3880-497A-8C8F-433635B0808A}"/>
              </a:ext>
            </a:extLst>
          </p:cNvPr>
          <p:cNvSpPr>
            <a:spLocks noGrp="1"/>
          </p:cNvSpPr>
          <p:nvPr>
            <p:ph type="body" sz="quarter" idx="10" hasCustomPrompt="1"/>
          </p:nvPr>
        </p:nvSpPr>
        <p:spPr>
          <a:xfrm>
            <a:off x="624548" y="3888097"/>
            <a:ext cx="7440242" cy="5771743"/>
          </a:xfrm>
          <a:prstGeom prst="rect">
            <a:avLst/>
          </a:prstGeom>
          <a:solidFill>
            <a:schemeClr val="bg2"/>
          </a:solidFill>
        </p:spPr>
        <p:txBody>
          <a:bodyPr wrap="square" lIns="228589" tIns="228589" rIns="228589" bIns="228589">
            <a:noAutofit/>
          </a:bodyPr>
          <a:lstStyle>
            <a:lvl1pPr marL="0" marR="0" indent="0" algn="l" defTabSz="5734073" rtl="0" eaLnBrk="1" fontAlgn="auto" latinLnBrk="0" hangingPunct="1">
              <a:lnSpc>
                <a:spcPct val="100000"/>
              </a:lnSpc>
              <a:spcBef>
                <a:spcPct val="20000"/>
              </a:spcBef>
              <a:spcAft>
                <a:spcPts val="0"/>
              </a:spcAft>
              <a:buClrTx/>
              <a:buSzTx/>
              <a:buFont typeface="Arial" pitchFamily="34" charset="0"/>
              <a:buNone/>
              <a:tabLst/>
              <a:defRPr sz="2612">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marL="0" marR="0" lvl="0" indent="0" algn="l" defTabSz="5734073"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2" name="Text Placeholder 5">
            <a:extLst>
              <a:ext uri="{FF2B5EF4-FFF2-40B4-BE49-F238E27FC236}">
                <a16:creationId xmlns:a16="http://schemas.microsoft.com/office/drawing/2014/main" id="{0E5EFEDA-3E37-43AD-B220-272CD5AB8210}"/>
              </a:ext>
            </a:extLst>
          </p:cNvPr>
          <p:cNvSpPr>
            <a:spLocks noGrp="1"/>
          </p:cNvSpPr>
          <p:nvPr>
            <p:ph type="body" sz="quarter" idx="20" hasCustomPrompt="1"/>
          </p:nvPr>
        </p:nvSpPr>
        <p:spPr>
          <a:xfrm>
            <a:off x="671996"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OBJECTIVES</a:t>
            </a:r>
          </a:p>
        </p:txBody>
      </p:sp>
      <p:sp>
        <p:nvSpPr>
          <p:cNvPr id="43" name="Text Placeholder 3">
            <a:extLst>
              <a:ext uri="{FF2B5EF4-FFF2-40B4-BE49-F238E27FC236}">
                <a16:creationId xmlns:a16="http://schemas.microsoft.com/office/drawing/2014/main" id="{A1635A13-3BE2-433D-86CD-BF2C5DFB1CAC}"/>
              </a:ext>
            </a:extLst>
          </p:cNvPr>
          <p:cNvSpPr>
            <a:spLocks noGrp="1"/>
          </p:cNvSpPr>
          <p:nvPr>
            <p:ph type="body" sz="quarter" idx="96" hasCustomPrompt="1"/>
          </p:nvPr>
        </p:nvSpPr>
        <p:spPr>
          <a:xfrm>
            <a:off x="648272"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44" name="Text Placeholder 76">
            <a:extLst>
              <a:ext uri="{FF2B5EF4-FFF2-40B4-BE49-F238E27FC236}">
                <a16:creationId xmlns:a16="http://schemas.microsoft.com/office/drawing/2014/main" id="{79A11AE8-25B9-4617-A357-26AC75DEEB5D}"/>
              </a:ext>
            </a:extLst>
          </p:cNvPr>
          <p:cNvSpPr>
            <a:spLocks noGrp="1"/>
          </p:cNvSpPr>
          <p:nvPr>
            <p:ph type="body" sz="quarter" idx="150" hasCustomPrompt="1"/>
          </p:nvPr>
        </p:nvSpPr>
        <p:spPr>
          <a:xfrm>
            <a:off x="624548" y="2682395"/>
            <a:ext cx="31000344" cy="802258"/>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affiliations</a:t>
            </a:r>
          </a:p>
        </p:txBody>
      </p:sp>
      <p:sp>
        <p:nvSpPr>
          <p:cNvPr id="45" name="Text Placeholder 76">
            <a:extLst>
              <a:ext uri="{FF2B5EF4-FFF2-40B4-BE49-F238E27FC236}">
                <a16:creationId xmlns:a16="http://schemas.microsoft.com/office/drawing/2014/main" id="{DE20B24C-E064-41B7-8E83-ACA3CBC68BA9}"/>
              </a:ext>
            </a:extLst>
          </p:cNvPr>
          <p:cNvSpPr>
            <a:spLocks noGrp="1"/>
          </p:cNvSpPr>
          <p:nvPr>
            <p:ph type="body" sz="quarter" idx="151" hasCustomPrompt="1"/>
          </p:nvPr>
        </p:nvSpPr>
        <p:spPr>
          <a:xfrm>
            <a:off x="624548" y="2039542"/>
            <a:ext cx="31000344" cy="576412"/>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authors</a:t>
            </a:r>
          </a:p>
        </p:txBody>
      </p:sp>
      <p:sp>
        <p:nvSpPr>
          <p:cNvPr id="46" name="Text Placeholder 76">
            <a:extLst>
              <a:ext uri="{FF2B5EF4-FFF2-40B4-BE49-F238E27FC236}">
                <a16:creationId xmlns:a16="http://schemas.microsoft.com/office/drawing/2014/main" id="{24EC8ED1-A2DF-457D-AF1B-6057B7E77A09}"/>
              </a:ext>
            </a:extLst>
          </p:cNvPr>
          <p:cNvSpPr>
            <a:spLocks noGrp="1"/>
          </p:cNvSpPr>
          <p:nvPr>
            <p:ph type="body" sz="quarter" idx="153" hasCustomPrompt="1"/>
          </p:nvPr>
        </p:nvSpPr>
        <p:spPr>
          <a:xfrm>
            <a:off x="624549" y="713597"/>
            <a:ext cx="31000345" cy="1259505"/>
          </a:xfrm>
          <a:prstGeom prst="rect">
            <a:avLst/>
          </a:prstGeom>
        </p:spPr>
        <p:txBody>
          <a:bodyPr anchor="t" anchorCtr="0">
            <a:normAutofit/>
          </a:bodyPr>
          <a:lstStyle>
            <a:lvl1pPr marL="0" indent="0" algn="l">
              <a:buFontTx/>
              <a:buNone/>
              <a:defRPr sz="7839" b="1"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title</a:t>
            </a:r>
          </a:p>
        </p:txBody>
      </p:sp>
      <p:sp>
        <p:nvSpPr>
          <p:cNvPr id="60" name="Text Placeholder 5">
            <a:extLst>
              <a:ext uri="{FF2B5EF4-FFF2-40B4-BE49-F238E27FC236}">
                <a16:creationId xmlns:a16="http://schemas.microsoft.com/office/drawing/2014/main" id="{AC6FA543-F827-4490-8747-E041951E9BBF}"/>
              </a:ext>
            </a:extLst>
          </p:cNvPr>
          <p:cNvSpPr>
            <a:spLocks noGrp="1"/>
          </p:cNvSpPr>
          <p:nvPr>
            <p:ph type="body" sz="quarter" idx="154" hasCustomPrompt="1"/>
          </p:nvPr>
        </p:nvSpPr>
        <p:spPr>
          <a:xfrm>
            <a:off x="9665535"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MATERIALS &amp; METHODS</a:t>
            </a:r>
          </a:p>
        </p:txBody>
      </p:sp>
      <p:sp>
        <p:nvSpPr>
          <p:cNvPr id="61" name="Text Placeholder 3">
            <a:extLst>
              <a:ext uri="{FF2B5EF4-FFF2-40B4-BE49-F238E27FC236}">
                <a16:creationId xmlns:a16="http://schemas.microsoft.com/office/drawing/2014/main" id="{E64E7D9A-F726-4A90-AF82-6BEA92F79A12}"/>
              </a:ext>
            </a:extLst>
          </p:cNvPr>
          <p:cNvSpPr>
            <a:spLocks noGrp="1"/>
          </p:cNvSpPr>
          <p:nvPr>
            <p:ph type="body" sz="quarter" idx="155" hasCustomPrompt="1"/>
          </p:nvPr>
        </p:nvSpPr>
        <p:spPr>
          <a:xfrm>
            <a:off x="9641811"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62" name="Text Placeholder 5">
            <a:extLst>
              <a:ext uri="{FF2B5EF4-FFF2-40B4-BE49-F238E27FC236}">
                <a16:creationId xmlns:a16="http://schemas.microsoft.com/office/drawing/2014/main" id="{1B640BD6-EB1D-4700-B778-118A05A7B6F5}"/>
              </a:ext>
            </a:extLst>
          </p:cNvPr>
          <p:cNvSpPr>
            <a:spLocks noGrp="1"/>
          </p:cNvSpPr>
          <p:nvPr>
            <p:ph type="body" sz="quarter" idx="156" hasCustomPrompt="1"/>
          </p:nvPr>
        </p:nvSpPr>
        <p:spPr>
          <a:xfrm>
            <a:off x="1882067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RESULTS</a:t>
            </a:r>
          </a:p>
        </p:txBody>
      </p:sp>
      <p:sp>
        <p:nvSpPr>
          <p:cNvPr id="63" name="Text Placeholder 3">
            <a:extLst>
              <a:ext uri="{FF2B5EF4-FFF2-40B4-BE49-F238E27FC236}">
                <a16:creationId xmlns:a16="http://schemas.microsoft.com/office/drawing/2014/main" id="{B283546A-80D9-4B28-9B82-150596C41FEC}"/>
              </a:ext>
            </a:extLst>
          </p:cNvPr>
          <p:cNvSpPr>
            <a:spLocks noGrp="1"/>
          </p:cNvSpPr>
          <p:nvPr>
            <p:ph type="body" sz="quarter" idx="157" hasCustomPrompt="1"/>
          </p:nvPr>
        </p:nvSpPr>
        <p:spPr>
          <a:xfrm>
            <a:off x="18796949"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64" name="Text Placeholder 5">
            <a:extLst>
              <a:ext uri="{FF2B5EF4-FFF2-40B4-BE49-F238E27FC236}">
                <a16:creationId xmlns:a16="http://schemas.microsoft.com/office/drawing/2014/main" id="{5E1384AF-9F19-49D9-8A53-A26A298EAC3D}"/>
              </a:ext>
            </a:extLst>
          </p:cNvPr>
          <p:cNvSpPr>
            <a:spLocks noGrp="1"/>
          </p:cNvSpPr>
          <p:nvPr>
            <p:ph type="body" sz="quarter" idx="158" hasCustomPrompt="1"/>
          </p:nvPr>
        </p:nvSpPr>
        <p:spPr>
          <a:xfrm>
            <a:off x="2783793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CONCLUSIONS</a:t>
            </a:r>
          </a:p>
        </p:txBody>
      </p:sp>
      <p:sp>
        <p:nvSpPr>
          <p:cNvPr id="65" name="Text Placeholder 3">
            <a:extLst>
              <a:ext uri="{FF2B5EF4-FFF2-40B4-BE49-F238E27FC236}">
                <a16:creationId xmlns:a16="http://schemas.microsoft.com/office/drawing/2014/main" id="{15D1E702-5B96-4332-80AA-CCCE21ACA4CE}"/>
              </a:ext>
            </a:extLst>
          </p:cNvPr>
          <p:cNvSpPr>
            <a:spLocks noGrp="1"/>
          </p:cNvSpPr>
          <p:nvPr>
            <p:ph type="body" sz="quarter" idx="159" hasCustomPrompt="1"/>
          </p:nvPr>
        </p:nvSpPr>
        <p:spPr>
          <a:xfrm>
            <a:off x="27814208"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66" name="Text Placeholder 5">
            <a:extLst>
              <a:ext uri="{FF2B5EF4-FFF2-40B4-BE49-F238E27FC236}">
                <a16:creationId xmlns:a16="http://schemas.microsoft.com/office/drawing/2014/main" id="{CE357490-F76D-492A-B9A5-AC21C99ED668}"/>
              </a:ext>
            </a:extLst>
          </p:cNvPr>
          <p:cNvSpPr>
            <a:spLocks noGrp="1"/>
          </p:cNvSpPr>
          <p:nvPr>
            <p:ph type="body" sz="quarter" idx="160" hasCustomPrompt="1"/>
          </p:nvPr>
        </p:nvSpPr>
        <p:spPr>
          <a:xfrm>
            <a:off x="27837933"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REFERENCES</a:t>
            </a:r>
          </a:p>
        </p:txBody>
      </p:sp>
      <p:sp>
        <p:nvSpPr>
          <p:cNvPr id="67" name="Text Placeholder 3">
            <a:extLst>
              <a:ext uri="{FF2B5EF4-FFF2-40B4-BE49-F238E27FC236}">
                <a16:creationId xmlns:a16="http://schemas.microsoft.com/office/drawing/2014/main" id="{D2FD8B10-7AE9-41E1-BCA5-8F9E1442A8E5}"/>
              </a:ext>
            </a:extLst>
          </p:cNvPr>
          <p:cNvSpPr>
            <a:spLocks noGrp="1"/>
          </p:cNvSpPr>
          <p:nvPr>
            <p:ph type="body" sz="quarter" idx="161" hasCustomPrompt="1"/>
          </p:nvPr>
        </p:nvSpPr>
        <p:spPr>
          <a:xfrm>
            <a:off x="27814208"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pic>
        <p:nvPicPr>
          <p:cNvPr id="5" name="Picture 4">
            <a:extLst>
              <a:ext uri="{FF2B5EF4-FFF2-40B4-BE49-F238E27FC236}">
                <a16:creationId xmlns:a16="http://schemas.microsoft.com/office/drawing/2014/main" id="{59385F46-E30E-9645-A73E-D7EDDE8FAF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624894" y="643589"/>
            <a:ext cx="3572248" cy="2864837"/>
          </a:xfrm>
          <a:prstGeom prst="rect">
            <a:avLst/>
          </a:prstGeom>
        </p:spPr>
      </p:pic>
    </p:spTree>
    <p:extLst>
      <p:ext uri="{BB962C8B-B14F-4D97-AF65-F5344CB8AC3E}">
        <p14:creationId xmlns:p14="http://schemas.microsoft.com/office/powerpoint/2010/main" val="328802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C2DB5683-4946-B142-9E1F-9B73D24DEE10}"/>
              </a:ext>
            </a:extLst>
          </p:cNvPr>
          <p:cNvSpPr>
            <a:spLocks noGrp="1"/>
          </p:cNvSpPr>
          <p:nvPr>
            <p:ph type="body" sz="quarter" idx="10" hasCustomPrompt="1"/>
          </p:nvPr>
        </p:nvSpPr>
        <p:spPr>
          <a:xfrm>
            <a:off x="624548" y="3888097"/>
            <a:ext cx="7440242" cy="5771743"/>
          </a:xfrm>
          <a:prstGeom prst="rect">
            <a:avLst/>
          </a:prstGeom>
          <a:solidFill>
            <a:schemeClr val="bg2"/>
          </a:solidFill>
        </p:spPr>
        <p:txBody>
          <a:bodyPr wrap="square" lIns="228589" tIns="228589" rIns="228589" bIns="228589">
            <a:noAutofit/>
          </a:bodyPr>
          <a:lstStyle>
            <a:lvl1pPr marL="0" marR="0" indent="0" algn="l" defTabSz="5734073" rtl="0" eaLnBrk="1" fontAlgn="auto" latinLnBrk="0" hangingPunct="1">
              <a:lnSpc>
                <a:spcPct val="100000"/>
              </a:lnSpc>
              <a:spcBef>
                <a:spcPct val="20000"/>
              </a:spcBef>
              <a:spcAft>
                <a:spcPts val="0"/>
              </a:spcAft>
              <a:buClrTx/>
              <a:buSzTx/>
              <a:buFont typeface="Arial" pitchFamily="34" charset="0"/>
              <a:buNone/>
              <a:tabLst/>
              <a:defRPr sz="2612">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marL="0" marR="0" lvl="0" indent="0" algn="l" defTabSz="5734073"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 name="Text Placeholder 5">
            <a:extLst>
              <a:ext uri="{FF2B5EF4-FFF2-40B4-BE49-F238E27FC236}">
                <a16:creationId xmlns:a16="http://schemas.microsoft.com/office/drawing/2014/main" id="{8136F155-C8F7-0C41-BD80-3B811BEBD5A6}"/>
              </a:ext>
            </a:extLst>
          </p:cNvPr>
          <p:cNvSpPr>
            <a:spLocks noGrp="1"/>
          </p:cNvSpPr>
          <p:nvPr>
            <p:ph type="body" sz="quarter" idx="20" hasCustomPrompt="1"/>
          </p:nvPr>
        </p:nvSpPr>
        <p:spPr>
          <a:xfrm>
            <a:off x="671996"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OBJECTIVES</a:t>
            </a:r>
          </a:p>
        </p:txBody>
      </p:sp>
      <p:sp>
        <p:nvSpPr>
          <p:cNvPr id="4" name="Text Placeholder 3">
            <a:extLst>
              <a:ext uri="{FF2B5EF4-FFF2-40B4-BE49-F238E27FC236}">
                <a16:creationId xmlns:a16="http://schemas.microsoft.com/office/drawing/2014/main" id="{EE1B3ED5-948B-7B4F-8B94-B4052B9F4519}"/>
              </a:ext>
            </a:extLst>
          </p:cNvPr>
          <p:cNvSpPr>
            <a:spLocks noGrp="1"/>
          </p:cNvSpPr>
          <p:nvPr>
            <p:ph type="body" sz="quarter" idx="96" hasCustomPrompt="1"/>
          </p:nvPr>
        </p:nvSpPr>
        <p:spPr>
          <a:xfrm>
            <a:off x="648272"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5" name="Text Placeholder 76">
            <a:extLst>
              <a:ext uri="{FF2B5EF4-FFF2-40B4-BE49-F238E27FC236}">
                <a16:creationId xmlns:a16="http://schemas.microsoft.com/office/drawing/2014/main" id="{B2D51CEC-41F6-3746-9508-4AC085C869F8}"/>
              </a:ext>
            </a:extLst>
          </p:cNvPr>
          <p:cNvSpPr>
            <a:spLocks noGrp="1"/>
          </p:cNvSpPr>
          <p:nvPr>
            <p:ph type="body" sz="quarter" idx="150" hasCustomPrompt="1"/>
          </p:nvPr>
        </p:nvSpPr>
        <p:spPr>
          <a:xfrm>
            <a:off x="624548" y="2682395"/>
            <a:ext cx="31000345" cy="802258"/>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affiliations</a:t>
            </a:r>
          </a:p>
        </p:txBody>
      </p:sp>
      <p:sp>
        <p:nvSpPr>
          <p:cNvPr id="6" name="Text Placeholder 76">
            <a:extLst>
              <a:ext uri="{FF2B5EF4-FFF2-40B4-BE49-F238E27FC236}">
                <a16:creationId xmlns:a16="http://schemas.microsoft.com/office/drawing/2014/main" id="{9ECBA0CF-BFD5-7F41-90E7-44E35F647CF0}"/>
              </a:ext>
            </a:extLst>
          </p:cNvPr>
          <p:cNvSpPr>
            <a:spLocks noGrp="1"/>
          </p:cNvSpPr>
          <p:nvPr>
            <p:ph type="body" sz="quarter" idx="151" hasCustomPrompt="1"/>
          </p:nvPr>
        </p:nvSpPr>
        <p:spPr>
          <a:xfrm>
            <a:off x="624548" y="2039542"/>
            <a:ext cx="31000345" cy="576412"/>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authors</a:t>
            </a:r>
          </a:p>
        </p:txBody>
      </p:sp>
      <p:sp>
        <p:nvSpPr>
          <p:cNvPr id="7" name="Text Placeholder 76">
            <a:extLst>
              <a:ext uri="{FF2B5EF4-FFF2-40B4-BE49-F238E27FC236}">
                <a16:creationId xmlns:a16="http://schemas.microsoft.com/office/drawing/2014/main" id="{6E44DA9B-FDFC-0046-BEDD-AE730AFCC131}"/>
              </a:ext>
            </a:extLst>
          </p:cNvPr>
          <p:cNvSpPr>
            <a:spLocks noGrp="1"/>
          </p:cNvSpPr>
          <p:nvPr>
            <p:ph type="body" sz="quarter" idx="153" hasCustomPrompt="1"/>
          </p:nvPr>
        </p:nvSpPr>
        <p:spPr>
          <a:xfrm>
            <a:off x="624549" y="713597"/>
            <a:ext cx="31000345" cy="1259505"/>
          </a:xfrm>
          <a:prstGeom prst="rect">
            <a:avLst/>
          </a:prstGeom>
        </p:spPr>
        <p:txBody>
          <a:bodyPr anchor="t" anchorCtr="0">
            <a:normAutofit/>
          </a:bodyPr>
          <a:lstStyle>
            <a:lvl1pPr marL="0" indent="0" algn="l">
              <a:buFontTx/>
              <a:buNone/>
              <a:defRPr sz="7839" b="1"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title</a:t>
            </a:r>
          </a:p>
        </p:txBody>
      </p:sp>
      <p:sp>
        <p:nvSpPr>
          <p:cNvPr id="8" name="Text Placeholder 5">
            <a:extLst>
              <a:ext uri="{FF2B5EF4-FFF2-40B4-BE49-F238E27FC236}">
                <a16:creationId xmlns:a16="http://schemas.microsoft.com/office/drawing/2014/main" id="{6356D536-33BC-784E-8D4C-3DE3BC057377}"/>
              </a:ext>
            </a:extLst>
          </p:cNvPr>
          <p:cNvSpPr>
            <a:spLocks noGrp="1"/>
          </p:cNvSpPr>
          <p:nvPr>
            <p:ph type="body" sz="quarter" idx="154" hasCustomPrompt="1"/>
          </p:nvPr>
        </p:nvSpPr>
        <p:spPr>
          <a:xfrm>
            <a:off x="9665535"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MATERIALS &amp; METHODS</a:t>
            </a:r>
          </a:p>
        </p:txBody>
      </p:sp>
      <p:sp>
        <p:nvSpPr>
          <p:cNvPr id="9" name="Text Placeholder 3">
            <a:extLst>
              <a:ext uri="{FF2B5EF4-FFF2-40B4-BE49-F238E27FC236}">
                <a16:creationId xmlns:a16="http://schemas.microsoft.com/office/drawing/2014/main" id="{E5FA350C-1519-B944-A513-F9897080DD25}"/>
              </a:ext>
            </a:extLst>
          </p:cNvPr>
          <p:cNvSpPr>
            <a:spLocks noGrp="1"/>
          </p:cNvSpPr>
          <p:nvPr>
            <p:ph type="body" sz="quarter" idx="155" hasCustomPrompt="1"/>
          </p:nvPr>
        </p:nvSpPr>
        <p:spPr>
          <a:xfrm>
            <a:off x="9641811"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10" name="Text Placeholder 5">
            <a:extLst>
              <a:ext uri="{FF2B5EF4-FFF2-40B4-BE49-F238E27FC236}">
                <a16:creationId xmlns:a16="http://schemas.microsoft.com/office/drawing/2014/main" id="{06CFBBFB-29B0-B042-98DB-48A9671FF71D}"/>
              </a:ext>
            </a:extLst>
          </p:cNvPr>
          <p:cNvSpPr>
            <a:spLocks noGrp="1"/>
          </p:cNvSpPr>
          <p:nvPr>
            <p:ph type="body" sz="quarter" idx="156" hasCustomPrompt="1"/>
          </p:nvPr>
        </p:nvSpPr>
        <p:spPr>
          <a:xfrm>
            <a:off x="1882067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RESULTS</a:t>
            </a:r>
          </a:p>
        </p:txBody>
      </p:sp>
      <p:sp>
        <p:nvSpPr>
          <p:cNvPr id="11" name="Text Placeholder 3">
            <a:extLst>
              <a:ext uri="{FF2B5EF4-FFF2-40B4-BE49-F238E27FC236}">
                <a16:creationId xmlns:a16="http://schemas.microsoft.com/office/drawing/2014/main" id="{5B7037AC-1D85-D647-B4CE-CDDB9808BCA9}"/>
              </a:ext>
            </a:extLst>
          </p:cNvPr>
          <p:cNvSpPr>
            <a:spLocks noGrp="1"/>
          </p:cNvSpPr>
          <p:nvPr>
            <p:ph type="body" sz="quarter" idx="157" hasCustomPrompt="1"/>
          </p:nvPr>
        </p:nvSpPr>
        <p:spPr>
          <a:xfrm>
            <a:off x="18796949"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12" name="Text Placeholder 5">
            <a:extLst>
              <a:ext uri="{FF2B5EF4-FFF2-40B4-BE49-F238E27FC236}">
                <a16:creationId xmlns:a16="http://schemas.microsoft.com/office/drawing/2014/main" id="{55E70263-C098-E744-AAAC-51526F33A261}"/>
              </a:ext>
            </a:extLst>
          </p:cNvPr>
          <p:cNvSpPr>
            <a:spLocks noGrp="1"/>
          </p:cNvSpPr>
          <p:nvPr>
            <p:ph type="body" sz="quarter" idx="158" hasCustomPrompt="1"/>
          </p:nvPr>
        </p:nvSpPr>
        <p:spPr>
          <a:xfrm>
            <a:off x="2783793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CONCLUSIONS</a:t>
            </a:r>
          </a:p>
        </p:txBody>
      </p:sp>
      <p:sp>
        <p:nvSpPr>
          <p:cNvPr id="13" name="Text Placeholder 3">
            <a:extLst>
              <a:ext uri="{FF2B5EF4-FFF2-40B4-BE49-F238E27FC236}">
                <a16:creationId xmlns:a16="http://schemas.microsoft.com/office/drawing/2014/main" id="{AD3DA442-C280-E14F-A84D-C0EC7B0AC6F5}"/>
              </a:ext>
            </a:extLst>
          </p:cNvPr>
          <p:cNvSpPr>
            <a:spLocks noGrp="1"/>
          </p:cNvSpPr>
          <p:nvPr>
            <p:ph type="body" sz="quarter" idx="159" hasCustomPrompt="1"/>
          </p:nvPr>
        </p:nvSpPr>
        <p:spPr>
          <a:xfrm>
            <a:off x="27814208"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14" name="Text Placeholder 5">
            <a:extLst>
              <a:ext uri="{FF2B5EF4-FFF2-40B4-BE49-F238E27FC236}">
                <a16:creationId xmlns:a16="http://schemas.microsoft.com/office/drawing/2014/main" id="{F5231309-BD8B-6A4C-9BA8-F70E6F43E6DA}"/>
              </a:ext>
            </a:extLst>
          </p:cNvPr>
          <p:cNvSpPr>
            <a:spLocks noGrp="1"/>
          </p:cNvSpPr>
          <p:nvPr>
            <p:ph type="body" sz="quarter" idx="160" hasCustomPrompt="1"/>
          </p:nvPr>
        </p:nvSpPr>
        <p:spPr>
          <a:xfrm>
            <a:off x="27837933"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REFERENCES</a:t>
            </a:r>
          </a:p>
        </p:txBody>
      </p:sp>
      <p:sp>
        <p:nvSpPr>
          <p:cNvPr id="15" name="Text Placeholder 3">
            <a:extLst>
              <a:ext uri="{FF2B5EF4-FFF2-40B4-BE49-F238E27FC236}">
                <a16:creationId xmlns:a16="http://schemas.microsoft.com/office/drawing/2014/main" id="{C4513A70-7E47-1245-BF7F-D42AF26DCCE6}"/>
              </a:ext>
            </a:extLst>
          </p:cNvPr>
          <p:cNvSpPr>
            <a:spLocks noGrp="1"/>
          </p:cNvSpPr>
          <p:nvPr>
            <p:ph type="body" sz="quarter" idx="161" hasCustomPrompt="1"/>
          </p:nvPr>
        </p:nvSpPr>
        <p:spPr>
          <a:xfrm>
            <a:off x="27814208"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pic>
        <p:nvPicPr>
          <p:cNvPr id="19" name="Picture 18">
            <a:extLst>
              <a:ext uri="{FF2B5EF4-FFF2-40B4-BE49-F238E27FC236}">
                <a16:creationId xmlns:a16="http://schemas.microsoft.com/office/drawing/2014/main" id="{C1A53C4E-F6F2-9DFA-0DD1-2EFF70F3118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624894" y="689303"/>
            <a:ext cx="3572248" cy="2864837"/>
          </a:xfrm>
          <a:prstGeom prst="rect">
            <a:avLst/>
          </a:prstGeom>
        </p:spPr>
      </p:pic>
    </p:spTree>
    <p:extLst>
      <p:ext uri="{BB962C8B-B14F-4D97-AF65-F5344CB8AC3E}">
        <p14:creationId xmlns:p14="http://schemas.microsoft.com/office/powerpoint/2010/main" val="41705759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Box 14">
            <a:extLst>
              <a:ext uri="{FF2B5EF4-FFF2-40B4-BE49-F238E27FC236}">
                <a16:creationId xmlns:a16="http://schemas.microsoft.com/office/drawing/2014/main" id="{E4D7D675-DAC1-49D4-BDF5-8E8F109E6322}"/>
              </a:ext>
            </a:extLst>
          </p:cNvPr>
          <p:cNvSpPr txBox="1">
            <a:spLocks noChangeArrowheads="1"/>
          </p:cNvSpPr>
          <p:nvPr userDrawn="1"/>
        </p:nvSpPr>
        <p:spPr bwMode="auto">
          <a:xfrm>
            <a:off x="587791" y="19513761"/>
            <a:ext cx="3404428" cy="209100"/>
          </a:xfrm>
          <a:prstGeom prst="rect">
            <a:avLst/>
          </a:prstGeom>
          <a:noFill/>
          <a:ln w="9525">
            <a:noFill/>
            <a:miter lim="800000"/>
            <a:headEnd/>
            <a:tailEnd/>
          </a:ln>
          <a:effectLst/>
        </p:spPr>
        <p:txBody>
          <a:bodyPr wrap="square" lIns="119233" tIns="59606" rIns="119233" bIns="59606">
            <a:noAutofit/>
          </a:bodyPr>
          <a:lstStyle/>
          <a:p>
            <a:pPr eaLnBrk="0" hangingPunct="0">
              <a:lnSpc>
                <a:spcPct val="65000"/>
              </a:lnSpc>
              <a:spcBef>
                <a:spcPct val="50000"/>
              </a:spcBef>
              <a:defRPr/>
            </a:pPr>
            <a:r>
              <a:rPr lang="en-US" sz="653" b="1" dirty="0">
                <a:solidFill>
                  <a:schemeClr val="bg1">
                    <a:lumMod val="75000"/>
                  </a:schemeClr>
                </a:solidFill>
                <a:latin typeface="Arial" charset="0"/>
              </a:rPr>
              <a:t>SCIENTIFIC POSTER PRESENTATION DESIGN © 2022</a:t>
            </a:r>
          </a:p>
          <a:p>
            <a:pPr eaLnBrk="0" hangingPunct="0">
              <a:lnSpc>
                <a:spcPct val="65000"/>
              </a:lnSpc>
              <a:spcBef>
                <a:spcPct val="50000"/>
              </a:spcBef>
              <a:defRPr/>
            </a:pPr>
            <a:r>
              <a:rPr lang="en-US" sz="1437" b="1" dirty="0" err="1">
                <a:solidFill>
                  <a:schemeClr val="bg1">
                    <a:lumMod val="75000"/>
                  </a:schemeClr>
                </a:solidFill>
                <a:latin typeface="Arial" charset="0"/>
              </a:rPr>
              <a:t>icnapedia.org</a:t>
            </a:r>
            <a:endParaRPr lang="en-US" sz="1437" b="1" dirty="0">
              <a:solidFill>
                <a:schemeClr val="bg1">
                  <a:lumMod val="75000"/>
                </a:schemeClr>
              </a:solidFill>
              <a:latin typeface="Arial" charset="0"/>
            </a:endParaRPr>
          </a:p>
        </p:txBody>
      </p:sp>
      <p:cxnSp>
        <p:nvCxnSpPr>
          <p:cNvPr id="8" name="Straight Connector 7">
            <a:extLst>
              <a:ext uri="{FF2B5EF4-FFF2-40B4-BE49-F238E27FC236}">
                <a16:creationId xmlns:a16="http://schemas.microsoft.com/office/drawing/2014/main" id="{7DD989D7-F85A-4224-872B-6AEB1FDB5B10}"/>
              </a:ext>
            </a:extLst>
          </p:cNvPr>
          <p:cNvCxnSpPr>
            <a:cxnSpLocks/>
          </p:cNvCxnSpPr>
          <p:nvPr userDrawn="1"/>
        </p:nvCxnSpPr>
        <p:spPr>
          <a:xfrm>
            <a:off x="0" y="19345123"/>
            <a:ext cx="35855275"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27" name="Straight Connector 26">
            <a:extLst>
              <a:ext uri="{FF2B5EF4-FFF2-40B4-BE49-F238E27FC236}">
                <a16:creationId xmlns:a16="http://schemas.microsoft.com/office/drawing/2014/main" id="{1D29CA38-B81C-4D43-B4C0-B7D9AAFFAB2A}"/>
              </a:ext>
            </a:extLst>
          </p:cNvPr>
          <p:cNvCxnSpPr>
            <a:cxnSpLocks/>
          </p:cNvCxnSpPr>
          <p:nvPr userDrawn="1"/>
        </p:nvCxnSpPr>
        <p:spPr>
          <a:xfrm>
            <a:off x="8912416"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28" name="Straight Connector 27">
            <a:extLst>
              <a:ext uri="{FF2B5EF4-FFF2-40B4-BE49-F238E27FC236}">
                <a16:creationId xmlns:a16="http://schemas.microsoft.com/office/drawing/2014/main" id="{4BE87BF1-54CA-482D-B7E1-6E6F936A403D}"/>
              </a:ext>
            </a:extLst>
          </p:cNvPr>
          <p:cNvCxnSpPr>
            <a:cxnSpLocks/>
          </p:cNvCxnSpPr>
          <p:nvPr userDrawn="1"/>
        </p:nvCxnSpPr>
        <p:spPr>
          <a:xfrm>
            <a:off x="17971547"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29" name="Straight Connector 28">
            <a:extLst>
              <a:ext uri="{FF2B5EF4-FFF2-40B4-BE49-F238E27FC236}">
                <a16:creationId xmlns:a16="http://schemas.microsoft.com/office/drawing/2014/main" id="{C46FE808-881D-4D7B-86CC-4BCE57A0FCF0}"/>
              </a:ext>
            </a:extLst>
          </p:cNvPr>
          <p:cNvCxnSpPr>
            <a:cxnSpLocks/>
          </p:cNvCxnSpPr>
          <p:nvPr userDrawn="1"/>
        </p:nvCxnSpPr>
        <p:spPr>
          <a:xfrm>
            <a:off x="27030678"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3276613" rtl="0" eaLnBrk="1" latinLnBrk="0" hangingPunct="1">
        <a:spcBef>
          <a:spcPct val="0"/>
        </a:spcBef>
        <a:buNone/>
        <a:defRPr sz="6533" kern="1200">
          <a:solidFill>
            <a:schemeClr val="bg1"/>
          </a:solidFill>
          <a:latin typeface="Trebuchet MS" pitchFamily="34" charset="0"/>
          <a:ea typeface="+mj-ea"/>
          <a:cs typeface="+mj-cs"/>
        </a:defRPr>
      </a:lvl1pPr>
    </p:titleStyle>
    <p:bodyStyle>
      <a:lvl1pPr marL="1228730" indent="-1228730" algn="l" defTabSz="3276613" rtl="0" eaLnBrk="1" latinLnBrk="0" hangingPunct="1">
        <a:spcBef>
          <a:spcPct val="20000"/>
        </a:spcBef>
        <a:buFont typeface="Arial" pitchFamily="34" charset="0"/>
        <a:buChar char="•"/>
        <a:defRPr sz="11497" kern="1200">
          <a:solidFill>
            <a:schemeClr val="tx1"/>
          </a:solidFill>
          <a:latin typeface="+mn-lt"/>
          <a:ea typeface="+mn-ea"/>
          <a:cs typeface="+mn-cs"/>
        </a:defRPr>
      </a:lvl1pPr>
      <a:lvl2pPr marL="2662249" indent="-1023941" algn="l" defTabSz="3276613" rtl="0" eaLnBrk="1" latinLnBrk="0" hangingPunct="1">
        <a:spcBef>
          <a:spcPct val="20000"/>
        </a:spcBef>
        <a:buFont typeface="Arial" pitchFamily="34" charset="0"/>
        <a:buChar char="–"/>
        <a:defRPr sz="10061" kern="1200">
          <a:solidFill>
            <a:schemeClr val="tx1"/>
          </a:solidFill>
          <a:latin typeface="+mn-lt"/>
          <a:ea typeface="+mn-ea"/>
          <a:cs typeface="+mn-cs"/>
        </a:defRPr>
      </a:lvl2pPr>
      <a:lvl3pPr marL="4095767" indent="-819154" algn="l" defTabSz="3276613" rtl="0" eaLnBrk="1" latinLnBrk="0" hangingPunct="1">
        <a:spcBef>
          <a:spcPct val="20000"/>
        </a:spcBef>
        <a:buFont typeface="Arial" pitchFamily="34" charset="0"/>
        <a:buChar char="•"/>
        <a:defRPr sz="8623" kern="1200">
          <a:solidFill>
            <a:schemeClr val="tx1"/>
          </a:solidFill>
          <a:latin typeface="+mn-lt"/>
          <a:ea typeface="+mn-ea"/>
          <a:cs typeface="+mn-cs"/>
        </a:defRPr>
      </a:lvl3pPr>
      <a:lvl4pPr marL="5734074"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4pPr>
      <a:lvl5pPr marL="7372380"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5pPr>
      <a:lvl6pPr marL="9010686"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6pPr>
      <a:lvl7pPr marL="10648992"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7pPr>
      <a:lvl8pPr marL="12287299"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8pPr>
      <a:lvl9pPr marL="13925605"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9pPr>
    </p:bodyStyle>
    <p:otherStyle>
      <a:defPPr>
        <a:defRPr lang="en-US"/>
      </a:defPPr>
      <a:lvl1pPr marL="0" algn="l" defTabSz="3276613" rtl="0" eaLnBrk="1" latinLnBrk="0" hangingPunct="1">
        <a:defRPr sz="6402" kern="1200">
          <a:solidFill>
            <a:schemeClr val="tx1"/>
          </a:solidFill>
          <a:latin typeface="+mn-lt"/>
          <a:ea typeface="+mn-ea"/>
          <a:cs typeface="+mn-cs"/>
        </a:defRPr>
      </a:lvl1pPr>
      <a:lvl2pPr marL="1638307" algn="l" defTabSz="3276613" rtl="0" eaLnBrk="1" latinLnBrk="0" hangingPunct="1">
        <a:defRPr sz="6402" kern="1200">
          <a:solidFill>
            <a:schemeClr val="tx1"/>
          </a:solidFill>
          <a:latin typeface="+mn-lt"/>
          <a:ea typeface="+mn-ea"/>
          <a:cs typeface="+mn-cs"/>
        </a:defRPr>
      </a:lvl2pPr>
      <a:lvl3pPr marL="3276613" algn="l" defTabSz="3276613" rtl="0" eaLnBrk="1" latinLnBrk="0" hangingPunct="1">
        <a:defRPr sz="6402" kern="1200">
          <a:solidFill>
            <a:schemeClr val="tx1"/>
          </a:solidFill>
          <a:latin typeface="+mn-lt"/>
          <a:ea typeface="+mn-ea"/>
          <a:cs typeface="+mn-cs"/>
        </a:defRPr>
      </a:lvl3pPr>
      <a:lvl4pPr marL="4914920" algn="l" defTabSz="3276613" rtl="0" eaLnBrk="1" latinLnBrk="0" hangingPunct="1">
        <a:defRPr sz="6402" kern="1200">
          <a:solidFill>
            <a:schemeClr val="tx1"/>
          </a:solidFill>
          <a:latin typeface="+mn-lt"/>
          <a:ea typeface="+mn-ea"/>
          <a:cs typeface="+mn-cs"/>
        </a:defRPr>
      </a:lvl4pPr>
      <a:lvl5pPr marL="6553226" algn="l" defTabSz="3276613" rtl="0" eaLnBrk="1" latinLnBrk="0" hangingPunct="1">
        <a:defRPr sz="6402" kern="1200">
          <a:solidFill>
            <a:schemeClr val="tx1"/>
          </a:solidFill>
          <a:latin typeface="+mn-lt"/>
          <a:ea typeface="+mn-ea"/>
          <a:cs typeface="+mn-cs"/>
        </a:defRPr>
      </a:lvl5pPr>
      <a:lvl6pPr marL="8191533" algn="l" defTabSz="3276613" rtl="0" eaLnBrk="1" latinLnBrk="0" hangingPunct="1">
        <a:defRPr sz="6402" kern="1200">
          <a:solidFill>
            <a:schemeClr val="tx1"/>
          </a:solidFill>
          <a:latin typeface="+mn-lt"/>
          <a:ea typeface="+mn-ea"/>
          <a:cs typeface="+mn-cs"/>
        </a:defRPr>
      </a:lvl6pPr>
      <a:lvl7pPr marL="9829839" algn="l" defTabSz="3276613" rtl="0" eaLnBrk="1" latinLnBrk="0" hangingPunct="1">
        <a:defRPr sz="6402" kern="1200">
          <a:solidFill>
            <a:schemeClr val="tx1"/>
          </a:solidFill>
          <a:latin typeface="+mn-lt"/>
          <a:ea typeface="+mn-ea"/>
          <a:cs typeface="+mn-cs"/>
        </a:defRPr>
      </a:lvl7pPr>
      <a:lvl8pPr marL="11468145" algn="l" defTabSz="3276613" rtl="0" eaLnBrk="1" latinLnBrk="0" hangingPunct="1">
        <a:defRPr sz="6402" kern="1200">
          <a:solidFill>
            <a:schemeClr val="tx1"/>
          </a:solidFill>
          <a:latin typeface="+mn-lt"/>
          <a:ea typeface="+mn-ea"/>
          <a:cs typeface="+mn-cs"/>
        </a:defRPr>
      </a:lvl8pPr>
      <a:lvl9pPr marL="13106453" algn="l" defTabSz="3276613" rtl="0" eaLnBrk="1" latinLnBrk="0" hangingPunct="1">
        <a:defRPr sz="6402"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a:extLst>
              <a:ext uri="{FF2B5EF4-FFF2-40B4-BE49-F238E27FC236}">
                <a16:creationId xmlns:a16="http://schemas.microsoft.com/office/drawing/2014/main" id="{3498D8BF-3D65-7E42-A05B-3E344B52CAC9}"/>
              </a:ext>
            </a:extLst>
          </p:cNvPr>
          <p:cNvSpPr txBox="1">
            <a:spLocks noChangeArrowheads="1"/>
          </p:cNvSpPr>
          <p:nvPr userDrawn="1"/>
        </p:nvSpPr>
        <p:spPr bwMode="auto">
          <a:xfrm>
            <a:off x="587791" y="19513761"/>
            <a:ext cx="3404428" cy="209100"/>
          </a:xfrm>
          <a:prstGeom prst="rect">
            <a:avLst/>
          </a:prstGeom>
          <a:noFill/>
          <a:ln w="9525">
            <a:noFill/>
            <a:miter lim="800000"/>
            <a:headEnd/>
            <a:tailEnd/>
          </a:ln>
          <a:effectLst/>
        </p:spPr>
        <p:txBody>
          <a:bodyPr wrap="square" lIns="119233" tIns="59606" rIns="119233" bIns="59606">
            <a:noAutofit/>
          </a:bodyPr>
          <a:lstStyle/>
          <a:p>
            <a:pPr eaLnBrk="0" hangingPunct="0">
              <a:lnSpc>
                <a:spcPct val="65000"/>
              </a:lnSpc>
              <a:spcBef>
                <a:spcPct val="50000"/>
              </a:spcBef>
              <a:defRPr/>
            </a:pPr>
            <a:r>
              <a:rPr lang="en-US" sz="653" b="1" dirty="0">
                <a:solidFill>
                  <a:schemeClr val="bg1">
                    <a:lumMod val="75000"/>
                  </a:schemeClr>
                </a:solidFill>
                <a:latin typeface="Arial" charset="0"/>
              </a:rPr>
              <a:t>SCIENTIFIC POSTER PRESENTATION DESIGN © 2022</a:t>
            </a:r>
          </a:p>
          <a:p>
            <a:pPr eaLnBrk="0" hangingPunct="0">
              <a:lnSpc>
                <a:spcPct val="65000"/>
              </a:lnSpc>
              <a:spcBef>
                <a:spcPct val="50000"/>
              </a:spcBef>
              <a:defRPr/>
            </a:pPr>
            <a:r>
              <a:rPr lang="en-US" sz="1437" b="1" dirty="0" err="1">
                <a:solidFill>
                  <a:schemeClr val="bg1">
                    <a:lumMod val="75000"/>
                  </a:schemeClr>
                </a:solidFill>
                <a:latin typeface="Arial" charset="0"/>
              </a:rPr>
              <a:t>icnapedia.org</a:t>
            </a:r>
            <a:endParaRPr lang="en-US" sz="1437" b="1" dirty="0">
              <a:solidFill>
                <a:schemeClr val="bg1">
                  <a:lumMod val="75000"/>
                </a:schemeClr>
              </a:solidFill>
              <a:latin typeface="Arial" charset="0"/>
            </a:endParaRPr>
          </a:p>
        </p:txBody>
      </p:sp>
      <p:cxnSp>
        <p:nvCxnSpPr>
          <p:cNvPr id="11" name="Straight Connector 10">
            <a:extLst>
              <a:ext uri="{FF2B5EF4-FFF2-40B4-BE49-F238E27FC236}">
                <a16:creationId xmlns:a16="http://schemas.microsoft.com/office/drawing/2014/main" id="{EF3739A6-3EE6-0241-A17B-508D7FF74C0E}"/>
              </a:ext>
            </a:extLst>
          </p:cNvPr>
          <p:cNvCxnSpPr>
            <a:cxnSpLocks/>
          </p:cNvCxnSpPr>
          <p:nvPr userDrawn="1"/>
        </p:nvCxnSpPr>
        <p:spPr>
          <a:xfrm>
            <a:off x="0" y="19345123"/>
            <a:ext cx="35855275"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2" name="Straight Connector 11">
            <a:extLst>
              <a:ext uri="{FF2B5EF4-FFF2-40B4-BE49-F238E27FC236}">
                <a16:creationId xmlns:a16="http://schemas.microsoft.com/office/drawing/2014/main" id="{C2C2FB23-1822-C04C-8E5E-8BEBF762E9D2}"/>
              </a:ext>
            </a:extLst>
          </p:cNvPr>
          <p:cNvCxnSpPr>
            <a:cxnSpLocks/>
          </p:cNvCxnSpPr>
          <p:nvPr userDrawn="1"/>
        </p:nvCxnSpPr>
        <p:spPr>
          <a:xfrm>
            <a:off x="8912416"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13" name="Straight Connector 12">
            <a:extLst>
              <a:ext uri="{FF2B5EF4-FFF2-40B4-BE49-F238E27FC236}">
                <a16:creationId xmlns:a16="http://schemas.microsoft.com/office/drawing/2014/main" id="{BA52C429-5151-D44D-B3A6-CC625DD2DF94}"/>
              </a:ext>
            </a:extLst>
          </p:cNvPr>
          <p:cNvCxnSpPr>
            <a:cxnSpLocks/>
          </p:cNvCxnSpPr>
          <p:nvPr userDrawn="1"/>
        </p:nvCxnSpPr>
        <p:spPr>
          <a:xfrm>
            <a:off x="17971547"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14" name="Straight Connector 13">
            <a:extLst>
              <a:ext uri="{FF2B5EF4-FFF2-40B4-BE49-F238E27FC236}">
                <a16:creationId xmlns:a16="http://schemas.microsoft.com/office/drawing/2014/main" id="{20A55795-FFC3-0E4D-8360-D4513C6141A4}"/>
              </a:ext>
            </a:extLst>
          </p:cNvPr>
          <p:cNvCxnSpPr>
            <a:cxnSpLocks/>
          </p:cNvCxnSpPr>
          <p:nvPr userDrawn="1"/>
        </p:nvCxnSpPr>
        <p:spPr>
          <a:xfrm>
            <a:off x="27030678"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457117017"/>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3276613" rtl="0" eaLnBrk="1" latinLnBrk="0" hangingPunct="1">
        <a:spcBef>
          <a:spcPct val="0"/>
        </a:spcBef>
        <a:buNone/>
        <a:defRPr sz="6533" kern="1200">
          <a:solidFill>
            <a:schemeClr val="bg1"/>
          </a:solidFill>
          <a:latin typeface="Trebuchet MS" pitchFamily="34" charset="0"/>
          <a:ea typeface="+mj-ea"/>
          <a:cs typeface="+mj-cs"/>
        </a:defRPr>
      </a:lvl1pPr>
    </p:titleStyle>
    <p:bodyStyle>
      <a:lvl1pPr marL="1228730" indent="-1228730" algn="l" defTabSz="3276613" rtl="0" eaLnBrk="1" latinLnBrk="0" hangingPunct="1">
        <a:spcBef>
          <a:spcPct val="20000"/>
        </a:spcBef>
        <a:buFont typeface="Arial" pitchFamily="34" charset="0"/>
        <a:buChar char="•"/>
        <a:defRPr sz="11497" kern="1200">
          <a:solidFill>
            <a:schemeClr val="tx1"/>
          </a:solidFill>
          <a:latin typeface="+mn-lt"/>
          <a:ea typeface="+mn-ea"/>
          <a:cs typeface="+mn-cs"/>
        </a:defRPr>
      </a:lvl1pPr>
      <a:lvl2pPr marL="2662249" indent="-1023941" algn="l" defTabSz="3276613" rtl="0" eaLnBrk="1" latinLnBrk="0" hangingPunct="1">
        <a:spcBef>
          <a:spcPct val="20000"/>
        </a:spcBef>
        <a:buFont typeface="Arial" pitchFamily="34" charset="0"/>
        <a:buChar char="–"/>
        <a:defRPr sz="10061" kern="1200">
          <a:solidFill>
            <a:schemeClr val="tx1"/>
          </a:solidFill>
          <a:latin typeface="+mn-lt"/>
          <a:ea typeface="+mn-ea"/>
          <a:cs typeface="+mn-cs"/>
        </a:defRPr>
      </a:lvl2pPr>
      <a:lvl3pPr marL="4095767" indent="-819154" algn="l" defTabSz="3276613" rtl="0" eaLnBrk="1" latinLnBrk="0" hangingPunct="1">
        <a:spcBef>
          <a:spcPct val="20000"/>
        </a:spcBef>
        <a:buFont typeface="Arial" pitchFamily="34" charset="0"/>
        <a:buChar char="•"/>
        <a:defRPr sz="8623" kern="1200">
          <a:solidFill>
            <a:schemeClr val="tx1"/>
          </a:solidFill>
          <a:latin typeface="+mn-lt"/>
          <a:ea typeface="+mn-ea"/>
          <a:cs typeface="+mn-cs"/>
        </a:defRPr>
      </a:lvl3pPr>
      <a:lvl4pPr marL="5734074"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4pPr>
      <a:lvl5pPr marL="7372380"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5pPr>
      <a:lvl6pPr marL="9010686"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6pPr>
      <a:lvl7pPr marL="10648992"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7pPr>
      <a:lvl8pPr marL="12287299"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8pPr>
      <a:lvl9pPr marL="13925605"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9pPr>
    </p:bodyStyle>
    <p:otherStyle>
      <a:defPPr>
        <a:defRPr lang="en-US"/>
      </a:defPPr>
      <a:lvl1pPr marL="0" algn="l" defTabSz="3276613" rtl="0" eaLnBrk="1" latinLnBrk="0" hangingPunct="1">
        <a:defRPr sz="6402" kern="1200">
          <a:solidFill>
            <a:schemeClr val="tx1"/>
          </a:solidFill>
          <a:latin typeface="+mn-lt"/>
          <a:ea typeface="+mn-ea"/>
          <a:cs typeface="+mn-cs"/>
        </a:defRPr>
      </a:lvl1pPr>
      <a:lvl2pPr marL="1638307" algn="l" defTabSz="3276613" rtl="0" eaLnBrk="1" latinLnBrk="0" hangingPunct="1">
        <a:defRPr sz="6402" kern="1200">
          <a:solidFill>
            <a:schemeClr val="tx1"/>
          </a:solidFill>
          <a:latin typeface="+mn-lt"/>
          <a:ea typeface="+mn-ea"/>
          <a:cs typeface="+mn-cs"/>
        </a:defRPr>
      </a:lvl2pPr>
      <a:lvl3pPr marL="3276613" algn="l" defTabSz="3276613" rtl="0" eaLnBrk="1" latinLnBrk="0" hangingPunct="1">
        <a:defRPr sz="6402" kern="1200">
          <a:solidFill>
            <a:schemeClr val="tx1"/>
          </a:solidFill>
          <a:latin typeface="+mn-lt"/>
          <a:ea typeface="+mn-ea"/>
          <a:cs typeface="+mn-cs"/>
        </a:defRPr>
      </a:lvl3pPr>
      <a:lvl4pPr marL="4914920" algn="l" defTabSz="3276613" rtl="0" eaLnBrk="1" latinLnBrk="0" hangingPunct="1">
        <a:defRPr sz="6402" kern="1200">
          <a:solidFill>
            <a:schemeClr val="tx1"/>
          </a:solidFill>
          <a:latin typeface="+mn-lt"/>
          <a:ea typeface="+mn-ea"/>
          <a:cs typeface="+mn-cs"/>
        </a:defRPr>
      </a:lvl4pPr>
      <a:lvl5pPr marL="6553226" algn="l" defTabSz="3276613" rtl="0" eaLnBrk="1" latinLnBrk="0" hangingPunct="1">
        <a:defRPr sz="6402" kern="1200">
          <a:solidFill>
            <a:schemeClr val="tx1"/>
          </a:solidFill>
          <a:latin typeface="+mn-lt"/>
          <a:ea typeface="+mn-ea"/>
          <a:cs typeface="+mn-cs"/>
        </a:defRPr>
      </a:lvl5pPr>
      <a:lvl6pPr marL="8191533" algn="l" defTabSz="3276613" rtl="0" eaLnBrk="1" latinLnBrk="0" hangingPunct="1">
        <a:defRPr sz="6402" kern="1200">
          <a:solidFill>
            <a:schemeClr val="tx1"/>
          </a:solidFill>
          <a:latin typeface="+mn-lt"/>
          <a:ea typeface="+mn-ea"/>
          <a:cs typeface="+mn-cs"/>
        </a:defRPr>
      </a:lvl6pPr>
      <a:lvl7pPr marL="9829839" algn="l" defTabSz="3276613" rtl="0" eaLnBrk="1" latinLnBrk="0" hangingPunct="1">
        <a:defRPr sz="6402" kern="1200">
          <a:solidFill>
            <a:schemeClr val="tx1"/>
          </a:solidFill>
          <a:latin typeface="+mn-lt"/>
          <a:ea typeface="+mn-ea"/>
          <a:cs typeface="+mn-cs"/>
        </a:defRPr>
      </a:lvl7pPr>
      <a:lvl8pPr marL="11468145" algn="l" defTabSz="3276613" rtl="0" eaLnBrk="1" latinLnBrk="0" hangingPunct="1">
        <a:defRPr sz="6402" kern="1200">
          <a:solidFill>
            <a:schemeClr val="tx1"/>
          </a:solidFill>
          <a:latin typeface="+mn-lt"/>
          <a:ea typeface="+mn-ea"/>
          <a:cs typeface="+mn-cs"/>
        </a:defRPr>
      </a:lvl8pPr>
      <a:lvl9pPr marL="13106453" algn="l" defTabSz="3276613" rtl="0" eaLnBrk="1" latinLnBrk="0" hangingPunct="1">
        <a:defRPr sz="64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Placeholder 85">
            <a:extLst>
              <a:ext uri="{FF2B5EF4-FFF2-40B4-BE49-F238E27FC236}">
                <a16:creationId xmlns:a16="http://schemas.microsoft.com/office/drawing/2014/main" id="{54E940FA-0A67-6044-9B90-08A8B41B2058}"/>
              </a:ext>
            </a:extLst>
          </p:cNvPr>
          <p:cNvSpPr>
            <a:spLocks noGrp="1"/>
          </p:cNvSpPr>
          <p:nvPr>
            <p:ph type="body" sz="quarter" idx="10"/>
          </p:nvPr>
        </p:nvSpPr>
        <p:spPr>
          <a:xfrm>
            <a:off x="632209" y="3888097"/>
            <a:ext cx="8242246" cy="5771743"/>
          </a:xfrm>
        </p:spPr>
        <p:txBody>
          <a:bodyPr/>
          <a:lstStyle/>
          <a:p>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Letraset sheets containing Lorem Ipsum passages, and more recently with desktop publishing software like Aldus PageMaker including versions of Lorem Ipsum</a:t>
            </a:r>
          </a:p>
        </p:txBody>
      </p:sp>
      <p:sp>
        <p:nvSpPr>
          <p:cNvPr id="87" name="Text Placeholder 86">
            <a:extLst>
              <a:ext uri="{FF2B5EF4-FFF2-40B4-BE49-F238E27FC236}">
                <a16:creationId xmlns:a16="http://schemas.microsoft.com/office/drawing/2014/main" id="{B4187C71-ECFD-6B47-A66C-1F539709DFCA}"/>
              </a:ext>
            </a:extLst>
          </p:cNvPr>
          <p:cNvSpPr>
            <a:spLocks noGrp="1"/>
          </p:cNvSpPr>
          <p:nvPr>
            <p:ph type="body" sz="quarter" idx="20"/>
          </p:nvPr>
        </p:nvSpPr>
        <p:spPr>
          <a:xfrm>
            <a:off x="990741" y="10120162"/>
            <a:ext cx="7413235" cy="380794"/>
          </a:xfrm>
        </p:spPr>
        <p:txBody>
          <a:bodyPr/>
          <a:lstStyle/>
          <a:p>
            <a:r>
              <a:rPr lang="en-US" dirty="0"/>
              <a:t>OBJECTIVES OF LORUM IPSEUM</a:t>
            </a:r>
          </a:p>
        </p:txBody>
      </p:sp>
      <p:sp>
        <p:nvSpPr>
          <p:cNvPr id="88" name="Text Placeholder 87">
            <a:extLst>
              <a:ext uri="{FF2B5EF4-FFF2-40B4-BE49-F238E27FC236}">
                <a16:creationId xmlns:a16="http://schemas.microsoft.com/office/drawing/2014/main" id="{6C15B2DA-8B2C-594B-B2B6-6318B6A2B19A}"/>
              </a:ext>
            </a:extLst>
          </p:cNvPr>
          <p:cNvSpPr>
            <a:spLocks noGrp="1"/>
          </p:cNvSpPr>
          <p:nvPr>
            <p:ph type="body" sz="quarter" idx="96"/>
          </p:nvPr>
        </p:nvSpPr>
        <p:spPr>
          <a:xfrm>
            <a:off x="624548" y="10533819"/>
            <a:ext cx="8249907" cy="7586302"/>
          </a:xfrm>
        </p:spPr>
        <p:txBody>
          <a:bodyPr/>
          <a:lstStyle/>
          <a:p>
            <a:r>
              <a:rPr lang="en-US" sz="28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800" dirty="0" err="1"/>
              <a:t>consectetur</a:t>
            </a:r>
            <a:r>
              <a:rPr lang="en-US" sz="2800" dirty="0"/>
              <a:t>, from a Lorem Ipsum passage, and going through the cites of the word in classical literature, discovered the undoubtable source. Lorem Ipsum comes from sections 1.10.32 and 1.10.33 of "de </a:t>
            </a:r>
            <a:r>
              <a:rPr lang="en-US" sz="2800" dirty="0" err="1"/>
              <a:t>Finibus</a:t>
            </a:r>
            <a:r>
              <a:rPr lang="en-US" sz="2800" dirty="0"/>
              <a:t> </a:t>
            </a:r>
            <a:r>
              <a:rPr lang="en-US" sz="2800" dirty="0" err="1"/>
              <a:t>Bonorum</a:t>
            </a:r>
            <a:r>
              <a:rPr lang="en-US" sz="2800" dirty="0"/>
              <a:t> et </a:t>
            </a:r>
            <a:r>
              <a:rPr lang="en-US" sz="2800" dirty="0" err="1"/>
              <a:t>Malorum</a:t>
            </a:r>
            <a:r>
              <a:rPr lang="en-US" sz="2800" dirty="0"/>
              <a:t>" (The Extremes of Good and Evil) by Cicero, written in 45 BC. This book is a treatise on the theory of ethics, very popular during the Renaissance. The first line of Lorem Ipsum, "Lorem ipsum dolor sit </a:t>
            </a:r>
            <a:r>
              <a:rPr lang="en-US" sz="2800" dirty="0" err="1"/>
              <a:t>amet</a:t>
            </a:r>
            <a:r>
              <a:rPr lang="en-US" sz="2800" dirty="0"/>
              <a:t>..", comes from a line in section 1.10.32.</a:t>
            </a:r>
          </a:p>
        </p:txBody>
      </p:sp>
      <p:sp>
        <p:nvSpPr>
          <p:cNvPr id="89" name="Text Placeholder 88">
            <a:extLst>
              <a:ext uri="{FF2B5EF4-FFF2-40B4-BE49-F238E27FC236}">
                <a16:creationId xmlns:a16="http://schemas.microsoft.com/office/drawing/2014/main" id="{856C56E4-B308-EC47-9D52-AE5F06EA5611}"/>
              </a:ext>
            </a:extLst>
          </p:cNvPr>
          <p:cNvSpPr>
            <a:spLocks noGrp="1"/>
          </p:cNvSpPr>
          <p:nvPr>
            <p:ph type="body" sz="quarter" idx="150"/>
          </p:nvPr>
        </p:nvSpPr>
        <p:spPr/>
        <p:txBody>
          <a:bodyPr/>
          <a:lstStyle/>
          <a:p>
            <a:r>
              <a:rPr lang="en-US" dirty="0"/>
              <a:t>Institution 1; </a:t>
            </a:r>
            <a:r>
              <a:rPr lang="en-US" dirty="0" err="1"/>
              <a:t>Insitution</a:t>
            </a:r>
            <a:r>
              <a:rPr lang="en-US" dirty="0"/>
              <a:t> 2; Institution 3</a:t>
            </a:r>
          </a:p>
        </p:txBody>
      </p:sp>
      <p:sp>
        <p:nvSpPr>
          <p:cNvPr id="90" name="Text Placeholder 89">
            <a:extLst>
              <a:ext uri="{FF2B5EF4-FFF2-40B4-BE49-F238E27FC236}">
                <a16:creationId xmlns:a16="http://schemas.microsoft.com/office/drawing/2014/main" id="{9E09AC8A-EFEB-F041-A2D4-EA4A12D9025D}"/>
              </a:ext>
            </a:extLst>
          </p:cNvPr>
          <p:cNvSpPr>
            <a:spLocks noGrp="1"/>
          </p:cNvSpPr>
          <p:nvPr>
            <p:ph type="body" sz="quarter" idx="151"/>
          </p:nvPr>
        </p:nvSpPr>
        <p:spPr/>
        <p:txBody>
          <a:bodyPr>
            <a:normAutofit/>
          </a:bodyPr>
          <a:lstStyle/>
          <a:p>
            <a:r>
              <a:rPr lang="en-US" dirty="0"/>
              <a:t>Author 1; Author 2; Author 3; Author 4</a:t>
            </a:r>
          </a:p>
        </p:txBody>
      </p:sp>
      <p:sp>
        <p:nvSpPr>
          <p:cNvPr id="91" name="Text Placeholder 90">
            <a:extLst>
              <a:ext uri="{FF2B5EF4-FFF2-40B4-BE49-F238E27FC236}">
                <a16:creationId xmlns:a16="http://schemas.microsoft.com/office/drawing/2014/main" id="{404D54C2-4DBF-9848-8091-A0F24939AFE0}"/>
              </a:ext>
            </a:extLst>
          </p:cNvPr>
          <p:cNvSpPr>
            <a:spLocks noGrp="1"/>
          </p:cNvSpPr>
          <p:nvPr>
            <p:ph type="body" sz="quarter" idx="153"/>
          </p:nvPr>
        </p:nvSpPr>
        <p:spPr/>
        <p:txBody>
          <a:bodyPr>
            <a:normAutofit lnSpcReduction="10000"/>
          </a:bodyPr>
          <a:lstStyle/>
          <a:p>
            <a:r>
              <a:rPr lang="en-GB" b="0" dirty="0"/>
              <a:t>Lorem Ipsum </a:t>
            </a:r>
            <a:r>
              <a:rPr lang="en-GB" b="0"/>
              <a:t>Facts Explained</a:t>
            </a:r>
            <a:r>
              <a:rPr lang="en-US" b="0" dirty="0"/>
              <a:t>	</a:t>
            </a:r>
            <a:endParaRPr lang="en-GB" b="0" dirty="0"/>
          </a:p>
        </p:txBody>
      </p:sp>
      <p:sp>
        <p:nvSpPr>
          <p:cNvPr id="92" name="Text Placeholder 91">
            <a:extLst>
              <a:ext uri="{FF2B5EF4-FFF2-40B4-BE49-F238E27FC236}">
                <a16:creationId xmlns:a16="http://schemas.microsoft.com/office/drawing/2014/main" id="{DCCCC67C-A4E2-BB41-ADB1-C91B00FFCFF1}"/>
              </a:ext>
            </a:extLst>
          </p:cNvPr>
          <p:cNvSpPr>
            <a:spLocks noGrp="1"/>
          </p:cNvSpPr>
          <p:nvPr>
            <p:ph type="body" sz="quarter" idx="154"/>
          </p:nvPr>
        </p:nvSpPr>
        <p:spPr/>
        <p:txBody>
          <a:bodyPr/>
          <a:lstStyle/>
          <a:p>
            <a:r>
              <a:rPr lang="en-US" dirty="0"/>
              <a:t>WHAT IS LORUM IPSEUM?</a:t>
            </a:r>
          </a:p>
        </p:txBody>
      </p:sp>
      <p:sp>
        <p:nvSpPr>
          <p:cNvPr id="93" name="Text Placeholder 92">
            <a:extLst>
              <a:ext uri="{FF2B5EF4-FFF2-40B4-BE49-F238E27FC236}">
                <a16:creationId xmlns:a16="http://schemas.microsoft.com/office/drawing/2014/main" id="{2D644DD5-7912-F243-82DF-6EBF48CEB20C}"/>
              </a:ext>
            </a:extLst>
          </p:cNvPr>
          <p:cNvSpPr>
            <a:spLocks noGrp="1"/>
          </p:cNvSpPr>
          <p:nvPr>
            <p:ph type="body" sz="quarter" idx="155"/>
          </p:nvPr>
        </p:nvSpPr>
        <p:spPr>
          <a:xfrm>
            <a:off x="9641811" y="4395085"/>
            <a:ext cx="7416518" cy="13725035"/>
          </a:xfrm>
        </p:spPr>
        <p:txBody>
          <a:bodyPr/>
          <a:lstStyle/>
          <a:p>
            <a:r>
              <a:rPr lang="en-US" sz="28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800" dirty="0" err="1"/>
              <a:t>consectetur</a:t>
            </a:r>
            <a:r>
              <a:rPr lang="en-US" sz="2800" dirty="0"/>
              <a:t>, from a Lorem Ipsum passage, and going through the cites of the word in classical literature, discovered the undoubtable source. Lorem Ipsum comes from sections 1.10.32 and 1.10.33 of "de </a:t>
            </a:r>
            <a:r>
              <a:rPr lang="en-US" sz="2800" dirty="0" err="1"/>
              <a:t>Finibus</a:t>
            </a:r>
            <a:r>
              <a:rPr lang="en-US" sz="2800" dirty="0"/>
              <a:t> </a:t>
            </a:r>
            <a:r>
              <a:rPr lang="en-US" sz="2800" dirty="0" err="1"/>
              <a:t>Bonorum</a:t>
            </a:r>
            <a:r>
              <a:rPr lang="en-US" sz="2800" dirty="0"/>
              <a:t> et </a:t>
            </a:r>
            <a:r>
              <a:rPr lang="en-US" sz="2800" dirty="0" err="1"/>
              <a:t>Malorum</a:t>
            </a:r>
            <a:r>
              <a:rPr lang="en-US" sz="2800" dirty="0"/>
              <a:t>" (The Extremes of Good and Evil) by Cicero, written in 45 BC. This book is a treatise on the theory of ethics, very popular during the Renaissance. The first line of Lorem Ipsum, "Lorem ipsum dolor sit </a:t>
            </a:r>
            <a:r>
              <a:rPr lang="en-US" sz="2800" dirty="0" err="1"/>
              <a:t>amet</a:t>
            </a:r>
            <a:r>
              <a:rPr lang="en-US" sz="2800" dirty="0"/>
              <a:t>..", comes from a line in section 1.10.32. 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800" dirty="0" err="1"/>
              <a:t>consectetur</a:t>
            </a:r>
            <a:r>
              <a:rPr lang="en-US" sz="2800" dirty="0"/>
              <a:t>, from a Lorem Ipsum passage, and going through the cites of the word in classical literature, discovered the undoubtable source. Lorem Ipsum comes from sections 1.10.32 and 1.10.33 of "de </a:t>
            </a:r>
            <a:r>
              <a:rPr lang="en-US" sz="2800" dirty="0" err="1"/>
              <a:t>Finibus</a:t>
            </a:r>
            <a:r>
              <a:rPr lang="en-US" sz="2800" dirty="0"/>
              <a:t> </a:t>
            </a:r>
            <a:r>
              <a:rPr lang="en-US" sz="2800" dirty="0" err="1"/>
              <a:t>Bonorum</a:t>
            </a:r>
            <a:r>
              <a:rPr lang="en-US" sz="2800" dirty="0"/>
              <a:t> et </a:t>
            </a:r>
            <a:r>
              <a:rPr lang="en-US" sz="2800" dirty="0" err="1"/>
              <a:t>Malorum</a:t>
            </a:r>
            <a:r>
              <a:rPr lang="en-US" sz="2800" dirty="0"/>
              <a:t>" (The Extremes of</a:t>
            </a:r>
          </a:p>
        </p:txBody>
      </p:sp>
      <p:sp>
        <p:nvSpPr>
          <p:cNvPr id="94" name="Text Placeholder 93">
            <a:extLst>
              <a:ext uri="{FF2B5EF4-FFF2-40B4-BE49-F238E27FC236}">
                <a16:creationId xmlns:a16="http://schemas.microsoft.com/office/drawing/2014/main" id="{310028D7-6A4E-4942-8BF3-3B94B14F6356}"/>
              </a:ext>
            </a:extLst>
          </p:cNvPr>
          <p:cNvSpPr>
            <a:spLocks noGrp="1"/>
          </p:cNvSpPr>
          <p:nvPr>
            <p:ph type="body" sz="quarter" idx="156"/>
          </p:nvPr>
        </p:nvSpPr>
        <p:spPr/>
        <p:txBody>
          <a:bodyPr/>
          <a:lstStyle/>
          <a:p>
            <a:r>
              <a:rPr lang="en-US" dirty="0"/>
              <a:t>RESULTS OF LORUM IPSEUM</a:t>
            </a:r>
          </a:p>
        </p:txBody>
      </p:sp>
      <p:sp>
        <p:nvSpPr>
          <p:cNvPr id="95" name="Text Placeholder 94">
            <a:extLst>
              <a:ext uri="{FF2B5EF4-FFF2-40B4-BE49-F238E27FC236}">
                <a16:creationId xmlns:a16="http://schemas.microsoft.com/office/drawing/2014/main" id="{E2FCD445-A5FF-DA43-AEFE-41915357260A}"/>
              </a:ext>
            </a:extLst>
          </p:cNvPr>
          <p:cNvSpPr>
            <a:spLocks noGrp="1"/>
          </p:cNvSpPr>
          <p:nvPr>
            <p:ph type="body" sz="quarter" idx="157"/>
          </p:nvPr>
        </p:nvSpPr>
        <p:spPr>
          <a:xfrm>
            <a:off x="18796949" y="4395086"/>
            <a:ext cx="7416518" cy="14265447"/>
          </a:xfrm>
        </p:spPr>
        <p:txBody>
          <a:bodyPr/>
          <a:lstStyle/>
          <a:p>
            <a:r>
              <a:rPr lang="en-US" sz="24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400" dirty="0" err="1"/>
              <a:t>consectetur</a:t>
            </a:r>
            <a:r>
              <a:rPr lang="en-US" sz="2400" dirty="0"/>
              <a:t>, from a Lorem Ipsum passage, and going through the cites of the word in classical literature, discovered the undoubtable source. Lorem Ipsum comes from sections 1.10.32 and 1.10.33 of "de </a:t>
            </a:r>
            <a:r>
              <a:rPr lang="en-US" sz="2400" dirty="0" err="1"/>
              <a:t>Finibus</a:t>
            </a:r>
            <a:r>
              <a:rPr lang="en-US" sz="2400" dirty="0"/>
              <a:t> </a:t>
            </a:r>
            <a:r>
              <a:rPr lang="en-US" sz="2400" dirty="0" err="1"/>
              <a:t>Bonorum</a:t>
            </a:r>
            <a:r>
              <a:rPr lang="en-US" sz="2400" dirty="0"/>
              <a:t> et </a:t>
            </a:r>
            <a:r>
              <a:rPr lang="en-US" sz="2400" dirty="0" err="1"/>
              <a:t>Malorum</a:t>
            </a:r>
            <a:r>
              <a:rPr lang="en-US" sz="2400" dirty="0"/>
              <a:t>" (The Extremes of Good and Evil) by Cicero, written in 45 BC. This book is a treatise on the theory of ethics, very popular during the Renaissance. The first line of Lorem Ipsum, "Lorem ipsum dolor sit </a:t>
            </a:r>
            <a:r>
              <a:rPr lang="en-US" sz="2400" dirty="0" err="1"/>
              <a:t>amet</a:t>
            </a:r>
            <a:r>
              <a:rPr lang="en-US" sz="2400" dirty="0"/>
              <a:t>..", comes from a line in section 1.10.32. 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400" dirty="0" err="1"/>
              <a:t>consectetur</a:t>
            </a:r>
            <a:r>
              <a:rPr lang="en-US" sz="2400" dirty="0"/>
              <a:t>, from a Lorem Ipsum passage, and going through the cites of the word in classical literature, discovered the undoubtable source. Lorem Ipsum comes from sections 1.10.32 and 1.10.33 of "de </a:t>
            </a:r>
            <a:r>
              <a:rPr lang="en-US" sz="2400" dirty="0" err="1"/>
              <a:t>Finibus</a:t>
            </a:r>
            <a:r>
              <a:rPr lang="en-US" sz="2400" dirty="0"/>
              <a:t> </a:t>
            </a:r>
            <a:r>
              <a:rPr lang="en-US" sz="2400" dirty="0" err="1"/>
              <a:t>Bonorum</a:t>
            </a:r>
            <a:r>
              <a:rPr lang="en-US" sz="2400" dirty="0"/>
              <a:t> et </a:t>
            </a:r>
            <a:r>
              <a:rPr lang="en-US" sz="2400" dirty="0" err="1"/>
              <a:t>Malorum</a:t>
            </a:r>
            <a:r>
              <a:rPr lang="en-US" sz="2400" dirty="0"/>
              <a:t>" (The Extremes of Good and Evil) by Cicero, written in 45 BC. This book is a treatise on the theory of ethics, very popular during the Renaissance. The first line of Lorem Ipsum, "Lorem ipsum dolor sit </a:t>
            </a:r>
            <a:r>
              <a:rPr lang="en-US" sz="2400" dirty="0" err="1"/>
              <a:t>amet</a:t>
            </a:r>
            <a:r>
              <a:rPr lang="en-US" sz="2400" dirty="0"/>
              <a:t>..", comes from a line in section 1.10.32.</a:t>
            </a:r>
          </a:p>
          <a:p>
            <a:r>
              <a:rPr lang="en-US" sz="24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c</a:t>
            </a:r>
          </a:p>
        </p:txBody>
      </p:sp>
      <p:sp>
        <p:nvSpPr>
          <p:cNvPr id="96" name="Text Placeholder 95">
            <a:extLst>
              <a:ext uri="{FF2B5EF4-FFF2-40B4-BE49-F238E27FC236}">
                <a16:creationId xmlns:a16="http://schemas.microsoft.com/office/drawing/2014/main" id="{E3AEC771-49CF-224F-B6DE-438C45C76327}"/>
              </a:ext>
            </a:extLst>
          </p:cNvPr>
          <p:cNvSpPr>
            <a:spLocks noGrp="1"/>
          </p:cNvSpPr>
          <p:nvPr>
            <p:ph type="body" sz="quarter" idx="158"/>
          </p:nvPr>
        </p:nvSpPr>
        <p:spPr>
          <a:xfrm>
            <a:off x="27451298" y="3981428"/>
            <a:ext cx="7413235" cy="380794"/>
          </a:xfrm>
        </p:spPr>
        <p:txBody>
          <a:bodyPr/>
          <a:lstStyle/>
          <a:p>
            <a:r>
              <a:rPr lang="en-US" dirty="0"/>
              <a:t>CONCULSIONS OF LORUM UPSEUM</a:t>
            </a:r>
          </a:p>
        </p:txBody>
      </p:sp>
      <p:sp>
        <p:nvSpPr>
          <p:cNvPr id="97" name="Text Placeholder 96">
            <a:extLst>
              <a:ext uri="{FF2B5EF4-FFF2-40B4-BE49-F238E27FC236}">
                <a16:creationId xmlns:a16="http://schemas.microsoft.com/office/drawing/2014/main" id="{13216ACC-1200-2E45-916F-6758B871B070}"/>
              </a:ext>
            </a:extLst>
          </p:cNvPr>
          <p:cNvSpPr>
            <a:spLocks noGrp="1"/>
          </p:cNvSpPr>
          <p:nvPr>
            <p:ph type="body" sz="quarter" idx="159"/>
          </p:nvPr>
        </p:nvSpPr>
        <p:spPr>
          <a:xfrm>
            <a:off x="27427584" y="4395086"/>
            <a:ext cx="7413235" cy="5644414"/>
          </a:xfrm>
        </p:spPr>
        <p:txBody>
          <a:bodyPr/>
          <a:lstStyle/>
          <a:p>
            <a:r>
              <a:rPr lang="en-US" sz="20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000" dirty="0" err="1"/>
              <a:t>consectetur</a:t>
            </a:r>
            <a:r>
              <a:rPr lang="en-US" sz="2000" dirty="0"/>
              <a:t>, from a Lorem Ipsum passage, and going through the cites of the word in classical literature, discovered the undoubtable source. Lorem Ipsum comes from sections 1.10.32 and 1.10.33 of "de </a:t>
            </a:r>
            <a:r>
              <a:rPr lang="en-US" sz="2000" dirty="0" err="1"/>
              <a:t>Finibus</a:t>
            </a:r>
            <a:r>
              <a:rPr lang="en-US" sz="2000" dirty="0"/>
              <a:t> </a:t>
            </a:r>
            <a:r>
              <a:rPr lang="en-US" sz="2000" dirty="0" err="1"/>
              <a:t>Bonorum</a:t>
            </a:r>
            <a:r>
              <a:rPr lang="en-US" sz="2000" dirty="0"/>
              <a:t> et </a:t>
            </a:r>
            <a:r>
              <a:rPr lang="en-US" sz="2000" dirty="0" err="1"/>
              <a:t>Malorum</a:t>
            </a:r>
            <a:r>
              <a:rPr lang="en-US" sz="2000" dirty="0"/>
              <a:t>" (The Extremes of Good and Evil) by Cicero, written in 45 BC. This book is a treatise on the theory of ethics, very popular during the Renaissance. The first line of Lorem Ipsum, "Lorem ipsum dolor sit </a:t>
            </a:r>
            <a:r>
              <a:rPr lang="en-US" sz="2000" dirty="0" err="1"/>
              <a:t>amet</a:t>
            </a:r>
            <a:r>
              <a:rPr lang="en-US" sz="2000" dirty="0"/>
              <a:t>..", comes from a line in section 1.10.32. treatise on the theory of ethics, very popular during the Renaissance. The first line of Lorem Ipsum, "Lorem ipsum dolor sit </a:t>
            </a:r>
            <a:r>
              <a:rPr lang="en-US" sz="2000" dirty="0" err="1"/>
              <a:t>amet</a:t>
            </a:r>
            <a:r>
              <a:rPr lang="en-US" sz="2000" dirty="0"/>
              <a:t>..", comes from a line in section 1.10.32.</a:t>
            </a:r>
          </a:p>
        </p:txBody>
      </p:sp>
      <p:sp>
        <p:nvSpPr>
          <p:cNvPr id="98" name="Text Placeholder 97">
            <a:extLst>
              <a:ext uri="{FF2B5EF4-FFF2-40B4-BE49-F238E27FC236}">
                <a16:creationId xmlns:a16="http://schemas.microsoft.com/office/drawing/2014/main" id="{AA197EA5-3D4F-1F40-8DF6-105099D1076F}"/>
              </a:ext>
            </a:extLst>
          </p:cNvPr>
          <p:cNvSpPr>
            <a:spLocks noGrp="1"/>
          </p:cNvSpPr>
          <p:nvPr>
            <p:ph type="body" sz="quarter" idx="160"/>
          </p:nvPr>
        </p:nvSpPr>
        <p:spPr>
          <a:xfrm>
            <a:off x="27451298" y="10120162"/>
            <a:ext cx="7413235" cy="380794"/>
          </a:xfrm>
        </p:spPr>
        <p:txBody>
          <a:bodyPr/>
          <a:lstStyle/>
          <a:p>
            <a:r>
              <a:rPr lang="en-US" dirty="0"/>
              <a:t>REFERENCES </a:t>
            </a:r>
          </a:p>
        </p:txBody>
      </p:sp>
      <p:sp>
        <p:nvSpPr>
          <p:cNvPr id="99" name="Text Placeholder 98">
            <a:extLst>
              <a:ext uri="{FF2B5EF4-FFF2-40B4-BE49-F238E27FC236}">
                <a16:creationId xmlns:a16="http://schemas.microsoft.com/office/drawing/2014/main" id="{9695E6E0-07FE-C942-AC81-6CCD4083F2AD}"/>
              </a:ext>
            </a:extLst>
          </p:cNvPr>
          <p:cNvSpPr>
            <a:spLocks noGrp="1"/>
          </p:cNvSpPr>
          <p:nvPr>
            <p:ph type="body" sz="quarter" idx="161"/>
          </p:nvPr>
        </p:nvSpPr>
        <p:spPr>
          <a:xfrm>
            <a:off x="27427584" y="10533819"/>
            <a:ext cx="7413235" cy="8126713"/>
          </a:xfrm>
        </p:spPr>
        <p:txBody>
          <a:bodyPr/>
          <a:lstStyle/>
          <a:p>
            <a:r>
              <a:rPr lang="en-US" sz="24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400" dirty="0" err="1"/>
              <a:t>consectetur</a:t>
            </a:r>
            <a:r>
              <a:rPr lang="en-US" sz="2400" dirty="0"/>
              <a:t>, from a Lorem Ipsum passage, and going through the cites of the word in classical literature, discovered the undoubtable source. Lorem Ipsum comes from sections 1.10.32 and 1.10.33 of "de </a:t>
            </a:r>
            <a:r>
              <a:rPr lang="en-US" sz="2400" dirty="0" err="1"/>
              <a:t>Finibus</a:t>
            </a:r>
            <a:r>
              <a:rPr lang="en-US" sz="2400" dirty="0"/>
              <a:t> </a:t>
            </a:r>
            <a:r>
              <a:rPr lang="en-US" sz="2400" dirty="0" err="1"/>
              <a:t>Bonorum</a:t>
            </a:r>
            <a:r>
              <a:rPr lang="en-US" sz="2400" dirty="0"/>
              <a:t> et </a:t>
            </a:r>
            <a:r>
              <a:rPr lang="en-US" sz="2400" dirty="0" err="1"/>
              <a:t>Malorum</a:t>
            </a:r>
            <a:r>
              <a:rPr lang="en-US" sz="2400" dirty="0"/>
              <a:t>" (The Extremes of Good and Evil) by Cicero, written in 45 BC. This book is a treatise on the theory of ethics, very popular during the Renaissance. The first line of Lorem Ipsum, "Lorem ipsum dolor sit </a:t>
            </a:r>
            <a:r>
              <a:rPr lang="en-US" sz="2400" dirty="0" err="1"/>
              <a:t>amet</a:t>
            </a:r>
            <a:r>
              <a:rPr lang="en-US" sz="2400" dirty="0"/>
              <a:t>..", comes from a line in section 1.10.32. treatise on the theory of ethics, very popular during the Renaissance. The first line of Lorem Ipsum, "Lorem ipsum dolor sit </a:t>
            </a:r>
            <a:r>
              <a:rPr lang="en-US" sz="2400" dirty="0" err="1"/>
              <a:t>amet</a:t>
            </a:r>
            <a:r>
              <a:rPr lang="en-US" sz="2400" dirty="0"/>
              <a:t>..", comes from a line in section 1.10.32.</a:t>
            </a:r>
          </a:p>
        </p:txBody>
      </p:sp>
    </p:spTree>
    <p:extLst>
      <p:ext uri="{BB962C8B-B14F-4D97-AF65-F5344CB8AC3E}">
        <p14:creationId xmlns:p14="http://schemas.microsoft.com/office/powerpoint/2010/main" val="3417310049"/>
      </p:ext>
    </p:extLst>
  </p:cSld>
  <p:clrMapOvr>
    <a:masterClrMapping/>
  </p:clrMapOvr>
</p:sld>
</file>

<file path=ppt/theme/theme1.xml><?xml version="1.0" encoding="utf-8"?>
<a:theme xmlns:a="http://schemas.openxmlformats.org/drawingml/2006/main" name="36x60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3154</TotalTime>
  <Words>1281</Words>
  <Application>Microsoft Macintosh PowerPoint</Application>
  <PresentationFormat>Custom</PresentationFormat>
  <Paragraphs>16</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Helvetica</vt:lpstr>
      <vt:lpstr>Helvetica Light</vt:lpstr>
      <vt:lpstr>Trebuchet MS</vt:lpstr>
      <vt:lpstr>36x60 Template</vt:lpstr>
      <vt:lpstr>Without guides</vt:lpstr>
      <vt:lpstr>PowerPoint Presentation</vt:lpstr>
    </vt:vector>
  </TitlesOfParts>
  <Manager>A. Kotoulas </Manager>
  <Company>Canterbury Media Services, Inc. </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PowerPoint Presentation</dc:title>
  <dc:subject>Research poster presentation template </dc:subject>
  <dc:creator>PosterPresentations.com </dc:creator>
  <cp:keywords>Powerpoint poster template, scientific poster template, research poster template </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
</dc:description>
  <cp:lastModifiedBy>Biju Hameed</cp:lastModifiedBy>
  <cp:revision>49</cp:revision>
  <dcterms:created xsi:type="dcterms:W3CDTF">2012-02-06T18:46:22Z</dcterms:created>
  <dcterms:modified xsi:type="dcterms:W3CDTF">2022-08-24T10:39:24Z</dcterms:modified>
  <cp:category>Research poster templates </cp:category>
</cp:coreProperties>
</file>