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sldIdLst>
    <p:sldId id="258" r:id="rId3"/>
  </p:sldIdLst>
  <p:sldSz cx="35855275" cy="20159663"/>
  <p:notesSz cx="6858000" cy="9144000"/>
  <p:defaultTextStyle>
    <a:defPPr>
      <a:defRPr lang="en-US"/>
    </a:defPPr>
    <a:lvl1pPr marL="0" algn="l" defTabSz="3199525" rtl="0" eaLnBrk="1" latinLnBrk="0" hangingPunct="1">
      <a:defRPr sz="6309" kern="1200">
        <a:solidFill>
          <a:schemeClr val="tx1"/>
        </a:solidFill>
        <a:latin typeface="+mn-lt"/>
        <a:ea typeface="+mn-ea"/>
        <a:cs typeface="+mn-cs"/>
      </a:defRPr>
    </a:lvl1pPr>
    <a:lvl2pPr marL="1599763" algn="l" defTabSz="3199525" rtl="0" eaLnBrk="1" latinLnBrk="0" hangingPunct="1">
      <a:defRPr sz="6309" kern="1200">
        <a:solidFill>
          <a:schemeClr val="tx1"/>
        </a:solidFill>
        <a:latin typeface="+mn-lt"/>
        <a:ea typeface="+mn-ea"/>
        <a:cs typeface="+mn-cs"/>
      </a:defRPr>
    </a:lvl2pPr>
    <a:lvl3pPr marL="3199525" algn="l" defTabSz="3199525" rtl="0" eaLnBrk="1" latinLnBrk="0" hangingPunct="1">
      <a:defRPr sz="6309" kern="1200">
        <a:solidFill>
          <a:schemeClr val="tx1"/>
        </a:solidFill>
        <a:latin typeface="+mn-lt"/>
        <a:ea typeface="+mn-ea"/>
        <a:cs typeface="+mn-cs"/>
      </a:defRPr>
    </a:lvl3pPr>
    <a:lvl4pPr marL="4799290" algn="l" defTabSz="3199525" rtl="0" eaLnBrk="1" latinLnBrk="0" hangingPunct="1">
      <a:defRPr sz="6309" kern="1200">
        <a:solidFill>
          <a:schemeClr val="tx1"/>
        </a:solidFill>
        <a:latin typeface="+mn-lt"/>
        <a:ea typeface="+mn-ea"/>
        <a:cs typeface="+mn-cs"/>
      </a:defRPr>
    </a:lvl4pPr>
    <a:lvl5pPr marL="6399053" algn="l" defTabSz="3199525" rtl="0" eaLnBrk="1" latinLnBrk="0" hangingPunct="1">
      <a:defRPr sz="6309" kern="1200">
        <a:solidFill>
          <a:schemeClr val="tx1"/>
        </a:solidFill>
        <a:latin typeface="+mn-lt"/>
        <a:ea typeface="+mn-ea"/>
        <a:cs typeface="+mn-cs"/>
      </a:defRPr>
    </a:lvl5pPr>
    <a:lvl6pPr marL="7998815" algn="l" defTabSz="3199525" rtl="0" eaLnBrk="1" latinLnBrk="0" hangingPunct="1">
      <a:defRPr sz="6309" kern="1200">
        <a:solidFill>
          <a:schemeClr val="tx1"/>
        </a:solidFill>
        <a:latin typeface="+mn-lt"/>
        <a:ea typeface="+mn-ea"/>
        <a:cs typeface="+mn-cs"/>
      </a:defRPr>
    </a:lvl6pPr>
    <a:lvl7pPr marL="9598578" algn="l" defTabSz="3199525" rtl="0" eaLnBrk="1" latinLnBrk="0" hangingPunct="1">
      <a:defRPr sz="6309" kern="1200">
        <a:solidFill>
          <a:schemeClr val="tx1"/>
        </a:solidFill>
        <a:latin typeface="+mn-lt"/>
        <a:ea typeface="+mn-ea"/>
        <a:cs typeface="+mn-cs"/>
      </a:defRPr>
    </a:lvl7pPr>
    <a:lvl8pPr marL="11198340" algn="l" defTabSz="3199525" rtl="0" eaLnBrk="1" latinLnBrk="0" hangingPunct="1">
      <a:defRPr sz="6309" kern="1200">
        <a:solidFill>
          <a:schemeClr val="tx1"/>
        </a:solidFill>
        <a:latin typeface="+mn-lt"/>
        <a:ea typeface="+mn-ea"/>
        <a:cs typeface="+mn-cs"/>
      </a:defRPr>
    </a:lvl8pPr>
    <a:lvl9pPr marL="12798105" algn="l" defTabSz="3199525" rtl="0" eaLnBrk="1" latinLnBrk="0" hangingPunct="1">
      <a:defRPr sz="630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99" userDrawn="1">
          <p15:clr>
            <a:srgbClr val="A4A3A4"/>
          </p15:clr>
        </p15:guide>
        <p15:guide id="2" orient="horz" pos="37" userDrawn="1">
          <p15:clr>
            <a:srgbClr val="A4A3A4"/>
          </p15:clr>
        </p15:guide>
        <p15:guide id="3" pos="22586" userDrawn="1">
          <p15:clr>
            <a:srgbClr val="A4A3A4"/>
          </p15:clr>
        </p15:guide>
        <p15:guide id="4" pos="2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81" autoAdjust="0"/>
    <p:restoredTop sz="94706" autoAdjust="0"/>
  </p:normalViewPr>
  <p:slideViewPr>
    <p:cSldViewPr snapToGrid="0" snapToObjects="1" showGuides="1">
      <p:cViewPr>
        <p:scale>
          <a:sx n="38" d="100"/>
          <a:sy n="38" d="100"/>
        </p:scale>
        <p:origin x="1136" y="216"/>
      </p:cViewPr>
      <p:guideLst>
        <p:guide orient="horz" pos="12699"/>
        <p:guide orient="horz" pos="37"/>
        <p:guide pos="22586"/>
        <p:guide pos="2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8/23/22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4292406559"/>
      </p:ext>
    </p:extLst>
  </p:cSld>
  <p:clrMap bg1="lt1" tx1="dk1" bg2="lt2" tx2="dk2" accent1="accent1" accent2="accent2" accent3="accent3" accent4="accent4" accent5="accent5" accent6="accent6" hlink="hlink" folHlink="folHlink"/>
  <p:notesStyle>
    <a:lvl1pPr marL="0" algn="l" defTabSz="3199525" rtl="0" eaLnBrk="1" latinLnBrk="0" hangingPunct="1">
      <a:defRPr sz="4268" kern="1200">
        <a:solidFill>
          <a:schemeClr val="tx1"/>
        </a:solidFill>
        <a:latin typeface="+mn-lt"/>
        <a:ea typeface="+mn-ea"/>
        <a:cs typeface="+mn-cs"/>
      </a:defRPr>
    </a:lvl1pPr>
    <a:lvl2pPr marL="1599763" algn="l" defTabSz="3199525" rtl="0" eaLnBrk="1" latinLnBrk="0" hangingPunct="1">
      <a:defRPr sz="4268" kern="1200">
        <a:solidFill>
          <a:schemeClr val="tx1"/>
        </a:solidFill>
        <a:latin typeface="+mn-lt"/>
        <a:ea typeface="+mn-ea"/>
        <a:cs typeface="+mn-cs"/>
      </a:defRPr>
    </a:lvl2pPr>
    <a:lvl3pPr marL="3199525" algn="l" defTabSz="3199525" rtl="0" eaLnBrk="1" latinLnBrk="0" hangingPunct="1">
      <a:defRPr sz="4268" kern="1200">
        <a:solidFill>
          <a:schemeClr val="tx1"/>
        </a:solidFill>
        <a:latin typeface="+mn-lt"/>
        <a:ea typeface="+mn-ea"/>
        <a:cs typeface="+mn-cs"/>
      </a:defRPr>
    </a:lvl3pPr>
    <a:lvl4pPr marL="4799290" algn="l" defTabSz="3199525" rtl="0" eaLnBrk="1" latinLnBrk="0" hangingPunct="1">
      <a:defRPr sz="4268" kern="1200">
        <a:solidFill>
          <a:schemeClr val="tx1"/>
        </a:solidFill>
        <a:latin typeface="+mn-lt"/>
        <a:ea typeface="+mn-ea"/>
        <a:cs typeface="+mn-cs"/>
      </a:defRPr>
    </a:lvl4pPr>
    <a:lvl5pPr marL="6399053" algn="l" defTabSz="3199525" rtl="0" eaLnBrk="1" latinLnBrk="0" hangingPunct="1">
      <a:defRPr sz="4268" kern="1200">
        <a:solidFill>
          <a:schemeClr val="tx1"/>
        </a:solidFill>
        <a:latin typeface="+mn-lt"/>
        <a:ea typeface="+mn-ea"/>
        <a:cs typeface="+mn-cs"/>
      </a:defRPr>
    </a:lvl5pPr>
    <a:lvl6pPr marL="7998815" algn="l" defTabSz="3199525" rtl="0" eaLnBrk="1" latinLnBrk="0" hangingPunct="1">
      <a:defRPr sz="4268" kern="1200">
        <a:solidFill>
          <a:schemeClr val="tx1"/>
        </a:solidFill>
        <a:latin typeface="+mn-lt"/>
        <a:ea typeface="+mn-ea"/>
        <a:cs typeface="+mn-cs"/>
      </a:defRPr>
    </a:lvl6pPr>
    <a:lvl7pPr marL="9598578" algn="l" defTabSz="3199525" rtl="0" eaLnBrk="1" latinLnBrk="0" hangingPunct="1">
      <a:defRPr sz="4268" kern="1200">
        <a:solidFill>
          <a:schemeClr val="tx1"/>
        </a:solidFill>
        <a:latin typeface="+mn-lt"/>
        <a:ea typeface="+mn-ea"/>
        <a:cs typeface="+mn-cs"/>
      </a:defRPr>
    </a:lvl7pPr>
    <a:lvl8pPr marL="11198340" algn="l" defTabSz="3199525" rtl="0" eaLnBrk="1" latinLnBrk="0" hangingPunct="1">
      <a:defRPr sz="4268" kern="1200">
        <a:solidFill>
          <a:schemeClr val="tx1"/>
        </a:solidFill>
        <a:latin typeface="+mn-lt"/>
        <a:ea typeface="+mn-ea"/>
        <a:cs typeface="+mn-cs"/>
      </a:defRPr>
    </a:lvl8pPr>
    <a:lvl9pPr marL="12798105" algn="l" defTabSz="3199525" rtl="0" eaLnBrk="1" latinLnBrk="0" hangingPunct="1">
      <a:defRPr sz="426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2x90 Templat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87759" y="4177948"/>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57" name="Text Placeholder 76"/>
          <p:cNvSpPr>
            <a:spLocks noGrp="1"/>
          </p:cNvSpPr>
          <p:nvPr>
            <p:ph type="body" sz="quarter" idx="161" hasCustomPrompt="1"/>
          </p:nvPr>
        </p:nvSpPr>
        <p:spPr>
          <a:xfrm>
            <a:off x="4563526" y="1050940"/>
            <a:ext cx="26741324" cy="488147"/>
          </a:xfrm>
          <a:prstGeom prst="rect">
            <a:avLst/>
          </a:prstGeom>
        </p:spPr>
        <p:txBody>
          <a:bodyPr anchor="t" anchorCtr="0">
            <a:spAutoFit/>
          </a:bodyPr>
          <a:lstStyle>
            <a:lvl1pPr marL="0" indent="0" algn="ctr">
              <a:buFontTx/>
              <a:buNone/>
              <a:defRPr sz="2572">
                <a:solidFill>
                  <a:schemeClr val="bg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authors</a:t>
            </a:r>
          </a:p>
        </p:txBody>
      </p:sp>
      <p:sp>
        <p:nvSpPr>
          <p:cNvPr id="58" name="Text Placeholder 76"/>
          <p:cNvSpPr>
            <a:spLocks noGrp="1"/>
          </p:cNvSpPr>
          <p:nvPr>
            <p:ph type="body" sz="quarter" idx="195" hasCustomPrompt="1"/>
          </p:nvPr>
        </p:nvSpPr>
        <p:spPr>
          <a:xfrm>
            <a:off x="4563526" y="1718892"/>
            <a:ext cx="26741324" cy="393954"/>
          </a:xfrm>
          <a:prstGeom prst="rect">
            <a:avLst/>
          </a:prstGeom>
        </p:spPr>
        <p:txBody>
          <a:bodyPr anchor="t" anchorCtr="0">
            <a:spAutoFit/>
          </a:bodyPr>
          <a:lstStyle>
            <a:lvl1pPr marL="0" indent="0" algn="ctr">
              <a:buFontTx/>
              <a:buNone/>
              <a:defRPr sz="1960">
                <a:solidFill>
                  <a:schemeClr val="bg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affiliations</a:t>
            </a:r>
          </a:p>
        </p:txBody>
      </p:sp>
      <p:sp>
        <p:nvSpPr>
          <p:cNvPr id="59" name="Text Placeholder 76"/>
          <p:cNvSpPr>
            <a:spLocks noGrp="1"/>
          </p:cNvSpPr>
          <p:nvPr>
            <p:ph type="body" sz="quarter" idx="196" hasCustomPrompt="1"/>
          </p:nvPr>
        </p:nvSpPr>
        <p:spPr>
          <a:xfrm>
            <a:off x="4556976" y="189116"/>
            <a:ext cx="26741324" cy="791643"/>
          </a:xfrm>
          <a:prstGeom prst="rect">
            <a:avLst/>
          </a:prstGeom>
        </p:spPr>
        <p:txBody>
          <a:bodyPr anchor="t" anchorCtr="0">
            <a:spAutoFit/>
          </a:bodyPr>
          <a:lstStyle>
            <a:lvl1pPr marL="0" indent="0" algn="ctr">
              <a:buFontTx/>
              <a:buNone/>
              <a:defRPr sz="4409" b="1">
                <a:solidFill>
                  <a:schemeClr val="bg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title</a:t>
            </a:r>
          </a:p>
        </p:txBody>
      </p:sp>
      <p:sp>
        <p:nvSpPr>
          <p:cNvPr id="31" name="Text Placeholder 5">
            <a:extLst>
              <a:ext uri="{FF2B5EF4-FFF2-40B4-BE49-F238E27FC236}">
                <a16:creationId xmlns:a16="http://schemas.microsoft.com/office/drawing/2014/main" id="{122D3CF4-5793-7F19-F3A8-6C7E90C64266}"/>
              </a:ext>
            </a:extLst>
          </p:cNvPr>
          <p:cNvSpPr>
            <a:spLocks noGrp="1"/>
          </p:cNvSpPr>
          <p:nvPr>
            <p:ph type="body" sz="quarter" idx="197" hasCustomPrompt="1"/>
          </p:nvPr>
        </p:nvSpPr>
        <p:spPr>
          <a:xfrm>
            <a:off x="387759" y="347719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INTRODUCTION or ABSTRACT</a:t>
            </a:r>
          </a:p>
        </p:txBody>
      </p:sp>
      <p:sp>
        <p:nvSpPr>
          <p:cNvPr id="32" name="Text Placeholder 5">
            <a:extLst>
              <a:ext uri="{FF2B5EF4-FFF2-40B4-BE49-F238E27FC236}">
                <a16:creationId xmlns:a16="http://schemas.microsoft.com/office/drawing/2014/main" id="{78C96DC7-B291-C0CB-A8B4-641ED1B682FF}"/>
              </a:ext>
            </a:extLst>
          </p:cNvPr>
          <p:cNvSpPr>
            <a:spLocks noGrp="1"/>
          </p:cNvSpPr>
          <p:nvPr>
            <p:ph type="body" sz="quarter" idx="198" hasCustomPrompt="1"/>
          </p:nvPr>
        </p:nvSpPr>
        <p:spPr>
          <a:xfrm>
            <a:off x="9317689" y="347719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MATERIALS &amp; METHODS</a:t>
            </a:r>
          </a:p>
        </p:txBody>
      </p:sp>
      <p:sp>
        <p:nvSpPr>
          <p:cNvPr id="33" name="Text Placeholder 5">
            <a:extLst>
              <a:ext uri="{FF2B5EF4-FFF2-40B4-BE49-F238E27FC236}">
                <a16:creationId xmlns:a16="http://schemas.microsoft.com/office/drawing/2014/main" id="{1B422226-217D-DF1E-3DBE-329C2C9F9A7C}"/>
              </a:ext>
            </a:extLst>
          </p:cNvPr>
          <p:cNvSpPr>
            <a:spLocks noGrp="1"/>
          </p:cNvSpPr>
          <p:nvPr>
            <p:ph type="body" sz="quarter" idx="199" hasCustomPrompt="1"/>
          </p:nvPr>
        </p:nvSpPr>
        <p:spPr>
          <a:xfrm>
            <a:off x="18247619" y="347719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RESULTS</a:t>
            </a:r>
          </a:p>
        </p:txBody>
      </p:sp>
      <p:sp>
        <p:nvSpPr>
          <p:cNvPr id="34" name="Text Placeholder 5">
            <a:extLst>
              <a:ext uri="{FF2B5EF4-FFF2-40B4-BE49-F238E27FC236}">
                <a16:creationId xmlns:a16="http://schemas.microsoft.com/office/drawing/2014/main" id="{D740BF83-FC85-344A-259E-452E9E484687}"/>
              </a:ext>
            </a:extLst>
          </p:cNvPr>
          <p:cNvSpPr>
            <a:spLocks noGrp="1"/>
          </p:cNvSpPr>
          <p:nvPr>
            <p:ph type="body" sz="quarter" idx="200" hasCustomPrompt="1"/>
          </p:nvPr>
        </p:nvSpPr>
        <p:spPr>
          <a:xfrm>
            <a:off x="27177549" y="347719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CONCLUSIONS</a:t>
            </a:r>
          </a:p>
        </p:txBody>
      </p:sp>
      <p:sp>
        <p:nvSpPr>
          <p:cNvPr id="36" name="Text Placeholder 5">
            <a:extLst>
              <a:ext uri="{FF2B5EF4-FFF2-40B4-BE49-F238E27FC236}">
                <a16:creationId xmlns:a16="http://schemas.microsoft.com/office/drawing/2014/main" id="{FBA11F71-89DF-FF0A-2666-67C55CDA64C4}"/>
              </a:ext>
            </a:extLst>
          </p:cNvPr>
          <p:cNvSpPr>
            <a:spLocks noGrp="1"/>
          </p:cNvSpPr>
          <p:nvPr>
            <p:ph type="body" sz="quarter" idx="201" hasCustomPrompt="1"/>
          </p:nvPr>
        </p:nvSpPr>
        <p:spPr>
          <a:xfrm>
            <a:off x="387759" y="1064154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OBJECTIVES</a:t>
            </a:r>
          </a:p>
        </p:txBody>
      </p:sp>
      <p:sp>
        <p:nvSpPr>
          <p:cNvPr id="37" name="Text Placeholder 5">
            <a:extLst>
              <a:ext uri="{FF2B5EF4-FFF2-40B4-BE49-F238E27FC236}">
                <a16:creationId xmlns:a16="http://schemas.microsoft.com/office/drawing/2014/main" id="{A9C6C4A0-6FDA-E3A4-2784-F7FC950390A4}"/>
              </a:ext>
            </a:extLst>
          </p:cNvPr>
          <p:cNvSpPr>
            <a:spLocks noGrp="1"/>
          </p:cNvSpPr>
          <p:nvPr>
            <p:ph type="body" sz="quarter" idx="202" hasCustomPrompt="1"/>
          </p:nvPr>
        </p:nvSpPr>
        <p:spPr>
          <a:xfrm>
            <a:off x="27177549" y="11826788"/>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REFERENCS</a:t>
            </a:r>
          </a:p>
        </p:txBody>
      </p:sp>
      <p:sp>
        <p:nvSpPr>
          <p:cNvPr id="38" name="Text Placeholder 5">
            <a:extLst>
              <a:ext uri="{FF2B5EF4-FFF2-40B4-BE49-F238E27FC236}">
                <a16:creationId xmlns:a16="http://schemas.microsoft.com/office/drawing/2014/main" id="{757B90B5-1EA3-3C53-FFD9-FD3FB9AE94A6}"/>
              </a:ext>
            </a:extLst>
          </p:cNvPr>
          <p:cNvSpPr>
            <a:spLocks noGrp="1"/>
          </p:cNvSpPr>
          <p:nvPr>
            <p:ph type="body" sz="quarter" idx="203" hasCustomPrompt="1"/>
          </p:nvPr>
        </p:nvSpPr>
        <p:spPr>
          <a:xfrm>
            <a:off x="27177549" y="1704721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ACKNOWLEDGEMENTS  or  CONTACT</a:t>
            </a:r>
          </a:p>
        </p:txBody>
      </p:sp>
      <p:sp>
        <p:nvSpPr>
          <p:cNvPr id="39" name="Text Placeholder 3">
            <a:extLst>
              <a:ext uri="{FF2B5EF4-FFF2-40B4-BE49-F238E27FC236}">
                <a16:creationId xmlns:a16="http://schemas.microsoft.com/office/drawing/2014/main" id="{672B03AA-EC0D-75BA-C752-EFE9EEBEB76A}"/>
              </a:ext>
            </a:extLst>
          </p:cNvPr>
          <p:cNvSpPr>
            <a:spLocks noGrp="1"/>
          </p:cNvSpPr>
          <p:nvPr>
            <p:ph type="body" sz="quarter" idx="204" hasCustomPrompt="1"/>
          </p:nvPr>
        </p:nvSpPr>
        <p:spPr>
          <a:xfrm>
            <a:off x="18247619" y="4177948"/>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0" name="Text Placeholder 3">
            <a:extLst>
              <a:ext uri="{FF2B5EF4-FFF2-40B4-BE49-F238E27FC236}">
                <a16:creationId xmlns:a16="http://schemas.microsoft.com/office/drawing/2014/main" id="{D69AD527-DB24-5E48-7C10-69D64583E760}"/>
              </a:ext>
            </a:extLst>
          </p:cNvPr>
          <p:cNvSpPr>
            <a:spLocks noGrp="1"/>
          </p:cNvSpPr>
          <p:nvPr>
            <p:ph type="body" sz="quarter" idx="205" hasCustomPrompt="1"/>
          </p:nvPr>
        </p:nvSpPr>
        <p:spPr>
          <a:xfrm>
            <a:off x="9504435" y="4177948"/>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1" name="Text Placeholder 3">
            <a:extLst>
              <a:ext uri="{FF2B5EF4-FFF2-40B4-BE49-F238E27FC236}">
                <a16:creationId xmlns:a16="http://schemas.microsoft.com/office/drawing/2014/main" id="{7305605C-CEE8-BB7A-9376-121FC337185F}"/>
              </a:ext>
            </a:extLst>
          </p:cNvPr>
          <p:cNvSpPr>
            <a:spLocks noGrp="1"/>
          </p:cNvSpPr>
          <p:nvPr>
            <p:ph type="body" sz="quarter" idx="206" hasCustomPrompt="1"/>
          </p:nvPr>
        </p:nvSpPr>
        <p:spPr>
          <a:xfrm>
            <a:off x="27177549" y="4177948"/>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2" name="Text Placeholder 3">
            <a:extLst>
              <a:ext uri="{FF2B5EF4-FFF2-40B4-BE49-F238E27FC236}">
                <a16:creationId xmlns:a16="http://schemas.microsoft.com/office/drawing/2014/main" id="{F48648C2-4F01-A1F3-CC49-E79F49E4A41C}"/>
              </a:ext>
            </a:extLst>
          </p:cNvPr>
          <p:cNvSpPr>
            <a:spLocks noGrp="1"/>
          </p:cNvSpPr>
          <p:nvPr>
            <p:ph type="body" sz="quarter" idx="207" hasCustomPrompt="1"/>
          </p:nvPr>
        </p:nvSpPr>
        <p:spPr>
          <a:xfrm>
            <a:off x="27177549" y="12505175"/>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3" name="Text Placeholder 3">
            <a:extLst>
              <a:ext uri="{FF2B5EF4-FFF2-40B4-BE49-F238E27FC236}">
                <a16:creationId xmlns:a16="http://schemas.microsoft.com/office/drawing/2014/main" id="{4BD14CFB-2146-301B-0290-46599065007A}"/>
              </a:ext>
            </a:extLst>
          </p:cNvPr>
          <p:cNvSpPr>
            <a:spLocks noGrp="1"/>
          </p:cNvSpPr>
          <p:nvPr>
            <p:ph type="body" sz="quarter" idx="208" hasCustomPrompt="1"/>
          </p:nvPr>
        </p:nvSpPr>
        <p:spPr>
          <a:xfrm>
            <a:off x="387759" y="11345821"/>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4" name="Text Placeholder 3">
            <a:extLst>
              <a:ext uri="{FF2B5EF4-FFF2-40B4-BE49-F238E27FC236}">
                <a16:creationId xmlns:a16="http://schemas.microsoft.com/office/drawing/2014/main" id="{AA2E2CE8-0607-7FE2-CFEB-3332D6304DDF}"/>
              </a:ext>
            </a:extLst>
          </p:cNvPr>
          <p:cNvSpPr>
            <a:spLocks noGrp="1"/>
          </p:cNvSpPr>
          <p:nvPr>
            <p:ph type="body" sz="quarter" idx="209" hasCustomPrompt="1"/>
          </p:nvPr>
        </p:nvSpPr>
        <p:spPr>
          <a:xfrm>
            <a:off x="27177549" y="17725600"/>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out guides">
    <p:spTree>
      <p:nvGrpSpPr>
        <p:cNvPr id="1" name=""/>
        <p:cNvGrpSpPr/>
        <p:nvPr/>
      </p:nvGrpSpPr>
      <p:grpSpPr>
        <a:xfrm>
          <a:off x="0" y="0"/>
          <a:ext cx="0" cy="0"/>
          <a:chOff x="0" y="0"/>
          <a:chExt cx="0" cy="0"/>
        </a:xfrm>
      </p:grpSpPr>
      <p:sp>
        <p:nvSpPr>
          <p:cNvPr id="31" name="Text Placeholder 3">
            <a:extLst>
              <a:ext uri="{FF2B5EF4-FFF2-40B4-BE49-F238E27FC236}">
                <a16:creationId xmlns:a16="http://schemas.microsoft.com/office/drawing/2014/main" id="{A66A711C-DAD4-ECEA-2245-8ED308C89047}"/>
              </a:ext>
            </a:extLst>
          </p:cNvPr>
          <p:cNvSpPr>
            <a:spLocks noGrp="1"/>
          </p:cNvSpPr>
          <p:nvPr>
            <p:ph type="body" sz="quarter" idx="10" hasCustomPrompt="1"/>
          </p:nvPr>
        </p:nvSpPr>
        <p:spPr>
          <a:xfrm>
            <a:off x="387759" y="4177948"/>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32" name="Text Placeholder 76">
            <a:extLst>
              <a:ext uri="{FF2B5EF4-FFF2-40B4-BE49-F238E27FC236}">
                <a16:creationId xmlns:a16="http://schemas.microsoft.com/office/drawing/2014/main" id="{4EAFBCD2-E619-A1DD-08A3-7F64D0DC6E99}"/>
              </a:ext>
            </a:extLst>
          </p:cNvPr>
          <p:cNvSpPr>
            <a:spLocks noGrp="1"/>
          </p:cNvSpPr>
          <p:nvPr>
            <p:ph type="body" sz="quarter" idx="161" hasCustomPrompt="1"/>
          </p:nvPr>
        </p:nvSpPr>
        <p:spPr>
          <a:xfrm>
            <a:off x="4563526" y="1050940"/>
            <a:ext cx="26741324" cy="488147"/>
          </a:xfrm>
          <a:prstGeom prst="rect">
            <a:avLst/>
          </a:prstGeom>
          <a:noFill/>
        </p:spPr>
        <p:txBody>
          <a:bodyPr anchor="t" anchorCtr="0">
            <a:spAutoFit/>
          </a:bodyPr>
          <a:lstStyle>
            <a:lvl1pPr marL="0" indent="0" algn="ctr">
              <a:buFontTx/>
              <a:buNone/>
              <a:defRPr sz="2572">
                <a:solidFill>
                  <a:schemeClr val="tx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authors</a:t>
            </a:r>
          </a:p>
        </p:txBody>
      </p:sp>
      <p:sp>
        <p:nvSpPr>
          <p:cNvPr id="33" name="Text Placeholder 76">
            <a:extLst>
              <a:ext uri="{FF2B5EF4-FFF2-40B4-BE49-F238E27FC236}">
                <a16:creationId xmlns:a16="http://schemas.microsoft.com/office/drawing/2014/main" id="{189C4BEB-83D2-15C1-4341-5B8E530303C3}"/>
              </a:ext>
            </a:extLst>
          </p:cNvPr>
          <p:cNvSpPr>
            <a:spLocks noGrp="1"/>
          </p:cNvSpPr>
          <p:nvPr>
            <p:ph type="body" sz="quarter" idx="195" hasCustomPrompt="1"/>
          </p:nvPr>
        </p:nvSpPr>
        <p:spPr>
          <a:xfrm>
            <a:off x="4563526" y="1718892"/>
            <a:ext cx="26741324" cy="393954"/>
          </a:xfrm>
          <a:prstGeom prst="rect">
            <a:avLst/>
          </a:prstGeom>
          <a:noFill/>
        </p:spPr>
        <p:txBody>
          <a:bodyPr anchor="t" anchorCtr="0">
            <a:spAutoFit/>
          </a:bodyPr>
          <a:lstStyle>
            <a:lvl1pPr marL="0" indent="0" algn="ctr">
              <a:buFontTx/>
              <a:buNone/>
              <a:defRPr sz="1960">
                <a:solidFill>
                  <a:schemeClr val="tx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affiliations</a:t>
            </a:r>
          </a:p>
        </p:txBody>
      </p:sp>
      <p:sp>
        <p:nvSpPr>
          <p:cNvPr id="34" name="Text Placeholder 76">
            <a:extLst>
              <a:ext uri="{FF2B5EF4-FFF2-40B4-BE49-F238E27FC236}">
                <a16:creationId xmlns:a16="http://schemas.microsoft.com/office/drawing/2014/main" id="{A265C16B-DC49-D98E-52F2-F48CDE817177}"/>
              </a:ext>
            </a:extLst>
          </p:cNvPr>
          <p:cNvSpPr>
            <a:spLocks noGrp="1"/>
          </p:cNvSpPr>
          <p:nvPr>
            <p:ph type="body" sz="quarter" idx="196" hasCustomPrompt="1"/>
          </p:nvPr>
        </p:nvSpPr>
        <p:spPr>
          <a:xfrm>
            <a:off x="4556976" y="189116"/>
            <a:ext cx="26741324" cy="791643"/>
          </a:xfrm>
          <a:prstGeom prst="rect">
            <a:avLst/>
          </a:prstGeom>
          <a:noFill/>
        </p:spPr>
        <p:txBody>
          <a:bodyPr anchor="t" anchorCtr="0">
            <a:spAutoFit/>
          </a:bodyPr>
          <a:lstStyle>
            <a:lvl1pPr marL="0" indent="0" algn="ctr">
              <a:buFontTx/>
              <a:buNone/>
              <a:defRPr sz="4409" b="1">
                <a:solidFill>
                  <a:schemeClr val="tx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title</a:t>
            </a:r>
          </a:p>
        </p:txBody>
      </p:sp>
      <p:sp>
        <p:nvSpPr>
          <p:cNvPr id="35" name="Text Placeholder 5">
            <a:extLst>
              <a:ext uri="{FF2B5EF4-FFF2-40B4-BE49-F238E27FC236}">
                <a16:creationId xmlns:a16="http://schemas.microsoft.com/office/drawing/2014/main" id="{C508B8B9-9AF4-3A47-457B-3C0C1836E7E1}"/>
              </a:ext>
            </a:extLst>
          </p:cNvPr>
          <p:cNvSpPr>
            <a:spLocks noGrp="1"/>
          </p:cNvSpPr>
          <p:nvPr>
            <p:ph type="body" sz="quarter" idx="197" hasCustomPrompt="1"/>
          </p:nvPr>
        </p:nvSpPr>
        <p:spPr>
          <a:xfrm>
            <a:off x="387759" y="347719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INTRODUCTION or ABSTRACT</a:t>
            </a:r>
          </a:p>
        </p:txBody>
      </p:sp>
      <p:sp>
        <p:nvSpPr>
          <p:cNvPr id="36" name="Text Placeholder 5">
            <a:extLst>
              <a:ext uri="{FF2B5EF4-FFF2-40B4-BE49-F238E27FC236}">
                <a16:creationId xmlns:a16="http://schemas.microsoft.com/office/drawing/2014/main" id="{C0185B69-D4BA-65F4-2B3B-8D01B52913E9}"/>
              </a:ext>
            </a:extLst>
          </p:cNvPr>
          <p:cNvSpPr>
            <a:spLocks noGrp="1"/>
          </p:cNvSpPr>
          <p:nvPr>
            <p:ph type="body" sz="quarter" idx="198" hasCustomPrompt="1"/>
          </p:nvPr>
        </p:nvSpPr>
        <p:spPr>
          <a:xfrm>
            <a:off x="9317689" y="347719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MATERIALS &amp; METHODS</a:t>
            </a:r>
          </a:p>
        </p:txBody>
      </p:sp>
      <p:sp>
        <p:nvSpPr>
          <p:cNvPr id="37" name="Text Placeholder 5">
            <a:extLst>
              <a:ext uri="{FF2B5EF4-FFF2-40B4-BE49-F238E27FC236}">
                <a16:creationId xmlns:a16="http://schemas.microsoft.com/office/drawing/2014/main" id="{80B3BDED-81F0-8CC5-3BB2-B72354FF6420}"/>
              </a:ext>
            </a:extLst>
          </p:cNvPr>
          <p:cNvSpPr>
            <a:spLocks noGrp="1"/>
          </p:cNvSpPr>
          <p:nvPr>
            <p:ph type="body" sz="quarter" idx="199" hasCustomPrompt="1"/>
          </p:nvPr>
        </p:nvSpPr>
        <p:spPr>
          <a:xfrm>
            <a:off x="18247619" y="347719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RESULTS</a:t>
            </a:r>
          </a:p>
        </p:txBody>
      </p:sp>
      <p:sp>
        <p:nvSpPr>
          <p:cNvPr id="38" name="Text Placeholder 5">
            <a:extLst>
              <a:ext uri="{FF2B5EF4-FFF2-40B4-BE49-F238E27FC236}">
                <a16:creationId xmlns:a16="http://schemas.microsoft.com/office/drawing/2014/main" id="{6B3243A5-2E4C-4A2F-BC3B-42A5D6E64A34}"/>
              </a:ext>
            </a:extLst>
          </p:cNvPr>
          <p:cNvSpPr>
            <a:spLocks noGrp="1"/>
          </p:cNvSpPr>
          <p:nvPr>
            <p:ph type="body" sz="quarter" idx="200" hasCustomPrompt="1"/>
          </p:nvPr>
        </p:nvSpPr>
        <p:spPr>
          <a:xfrm>
            <a:off x="27177549" y="347719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CONCLUSIONS</a:t>
            </a:r>
          </a:p>
        </p:txBody>
      </p:sp>
      <p:sp>
        <p:nvSpPr>
          <p:cNvPr id="39" name="Text Placeholder 5">
            <a:extLst>
              <a:ext uri="{FF2B5EF4-FFF2-40B4-BE49-F238E27FC236}">
                <a16:creationId xmlns:a16="http://schemas.microsoft.com/office/drawing/2014/main" id="{899831FB-A876-AEEB-AB84-E331B8F3049B}"/>
              </a:ext>
            </a:extLst>
          </p:cNvPr>
          <p:cNvSpPr>
            <a:spLocks noGrp="1"/>
          </p:cNvSpPr>
          <p:nvPr>
            <p:ph type="body" sz="quarter" idx="201" hasCustomPrompt="1"/>
          </p:nvPr>
        </p:nvSpPr>
        <p:spPr>
          <a:xfrm>
            <a:off x="387759" y="1064154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OBJECTIVES</a:t>
            </a:r>
          </a:p>
        </p:txBody>
      </p:sp>
      <p:sp>
        <p:nvSpPr>
          <p:cNvPr id="40" name="Text Placeholder 5">
            <a:extLst>
              <a:ext uri="{FF2B5EF4-FFF2-40B4-BE49-F238E27FC236}">
                <a16:creationId xmlns:a16="http://schemas.microsoft.com/office/drawing/2014/main" id="{9B8A717C-A042-B768-AB59-F54CDC10A336}"/>
              </a:ext>
            </a:extLst>
          </p:cNvPr>
          <p:cNvSpPr>
            <a:spLocks noGrp="1"/>
          </p:cNvSpPr>
          <p:nvPr>
            <p:ph type="body" sz="quarter" idx="202" hasCustomPrompt="1"/>
          </p:nvPr>
        </p:nvSpPr>
        <p:spPr>
          <a:xfrm>
            <a:off x="27177549" y="11826788"/>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REFERENCS</a:t>
            </a:r>
          </a:p>
        </p:txBody>
      </p:sp>
      <p:sp>
        <p:nvSpPr>
          <p:cNvPr id="41" name="Text Placeholder 5">
            <a:extLst>
              <a:ext uri="{FF2B5EF4-FFF2-40B4-BE49-F238E27FC236}">
                <a16:creationId xmlns:a16="http://schemas.microsoft.com/office/drawing/2014/main" id="{36DCEDA4-7FC0-22C3-FADC-7E9970A0D9E6}"/>
              </a:ext>
            </a:extLst>
          </p:cNvPr>
          <p:cNvSpPr>
            <a:spLocks noGrp="1"/>
          </p:cNvSpPr>
          <p:nvPr>
            <p:ph type="body" sz="quarter" idx="203" hasCustomPrompt="1"/>
          </p:nvPr>
        </p:nvSpPr>
        <p:spPr>
          <a:xfrm>
            <a:off x="27177549" y="1704721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ACKNOWLEDGEMENTS  or  CONTACT</a:t>
            </a:r>
          </a:p>
        </p:txBody>
      </p:sp>
      <p:sp>
        <p:nvSpPr>
          <p:cNvPr id="42" name="Text Placeholder 3">
            <a:extLst>
              <a:ext uri="{FF2B5EF4-FFF2-40B4-BE49-F238E27FC236}">
                <a16:creationId xmlns:a16="http://schemas.microsoft.com/office/drawing/2014/main" id="{6AF67295-B669-8665-F0B5-A1D94AF05766}"/>
              </a:ext>
            </a:extLst>
          </p:cNvPr>
          <p:cNvSpPr>
            <a:spLocks noGrp="1"/>
          </p:cNvSpPr>
          <p:nvPr>
            <p:ph type="body" sz="quarter" idx="204" hasCustomPrompt="1"/>
          </p:nvPr>
        </p:nvSpPr>
        <p:spPr>
          <a:xfrm>
            <a:off x="18247619" y="4177948"/>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3" name="Text Placeholder 3">
            <a:extLst>
              <a:ext uri="{FF2B5EF4-FFF2-40B4-BE49-F238E27FC236}">
                <a16:creationId xmlns:a16="http://schemas.microsoft.com/office/drawing/2014/main" id="{324AE785-E2DE-38CF-94AD-9B63CFC8526D}"/>
              </a:ext>
            </a:extLst>
          </p:cNvPr>
          <p:cNvSpPr>
            <a:spLocks noGrp="1"/>
          </p:cNvSpPr>
          <p:nvPr>
            <p:ph type="body" sz="quarter" idx="205" hasCustomPrompt="1"/>
          </p:nvPr>
        </p:nvSpPr>
        <p:spPr>
          <a:xfrm>
            <a:off x="9504435" y="4177948"/>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4" name="Text Placeholder 3">
            <a:extLst>
              <a:ext uri="{FF2B5EF4-FFF2-40B4-BE49-F238E27FC236}">
                <a16:creationId xmlns:a16="http://schemas.microsoft.com/office/drawing/2014/main" id="{7C9BF72B-E92D-451D-0529-07764675C9FC}"/>
              </a:ext>
            </a:extLst>
          </p:cNvPr>
          <p:cNvSpPr>
            <a:spLocks noGrp="1"/>
          </p:cNvSpPr>
          <p:nvPr>
            <p:ph type="body" sz="quarter" idx="206" hasCustomPrompt="1"/>
          </p:nvPr>
        </p:nvSpPr>
        <p:spPr>
          <a:xfrm>
            <a:off x="27177549" y="4177948"/>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5" name="Text Placeholder 3">
            <a:extLst>
              <a:ext uri="{FF2B5EF4-FFF2-40B4-BE49-F238E27FC236}">
                <a16:creationId xmlns:a16="http://schemas.microsoft.com/office/drawing/2014/main" id="{618369A3-CC78-503D-E2FF-145D22305D7F}"/>
              </a:ext>
            </a:extLst>
          </p:cNvPr>
          <p:cNvSpPr>
            <a:spLocks noGrp="1"/>
          </p:cNvSpPr>
          <p:nvPr>
            <p:ph type="body" sz="quarter" idx="207" hasCustomPrompt="1"/>
          </p:nvPr>
        </p:nvSpPr>
        <p:spPr>
          <a:xfrm>
            <a:off x="27177549" y="12505175"/>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6" name="Text Placeholder 3">
            <a:extLst>
              <a:ext uri="{FF2B5EF4-FFF2-40B4-BE49-F238E27FC236}">
                <a16:creationId xmlns:a16="http://schemas.microsoft.com/office/drawing/2014/main" id="{27C2B513-91C5-A0B8-4BA1-D9A4AC4D398B}"/>
              </a:ext>
            </a:extLst>
          </p:cNvPr>
          <p:cNvSpPr>
            <a:spLocks noGrp="1"/>
          </p:cNvSpPr>
          <p:nvPr>
            <p:ph type="body" sz="quarter" idx="208" hasCustomPrompt="1"/>
          </p:nvPr>
        </p:nvSpPr>
        <p:spPr>
          <a:xfrm>
            <a:off x="387759" y="11345821"/>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7" name="Text Placeholder 3">
            <a:extLst>
              <a:ext uri="{FF2B5EF4-FFF2-40B4-BE49-F238E27FC236}">
                <a16:creationId xmlns:a16="http://schemas.microsoft.com/office/drawing/2014/main" id="{0639DE05-4E38-D76E-C24E-DD2A42F6C815}"/>
              </a:ext>
            </a:extLst>
          </p:cNvPr>
          <p:cNvSpPr>
            <a:spLocks noGrp="1"/>
          </p:cNvSpPr>
          <p:nvPr>
            <p:ph type="body" sz="quarter" idx="209" hasCustomPrompt="1"/>
          </p:nvPr>
        </p:nvSpPr>
        <p:spPr>
          <a:xfrm>
            <a:off x="27177549" y="17725600"/>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Tree>
    <p:extLst>
      <p:ext uri="{BB962C8B-B14F-4D97-AF65-F5344CB8AC3E}">
        <p14:creationId xmlns:p14="http://schemas.microsoft.com/office/powerpoint/2010/main" val="18629144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5EA2629-DF51-23AA-F334-654ABF7203C2}"/>
              </a:ext>
            </a:extLst>
          </p:cNvPr>
          <p:cNvSpPr/>
          <p:nvPr userDrawn="1"/>
        </p:nvSpPr>
        <p:spPr>
          <a:xfrm>
            <a:off x="0" y="19553359"/>
            <a:ext cx="35855275" cy="60630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4"/>
          </a:p>
        </p:txBody>
      </p:sp>
      <p:grpSp>
        <p:nvGrpSpPr>
          <p:cNvPr id="6" name="Group 5">
            <a:extLst>
              <a:ext uri="{FF2B5EF4-FFF2-40B4-BE49-F238E27FC236}">
                <a16:creationId xmlns:a16="http://schemas.microsoft.com/office/drawing/2014/main" id="{CF2D708B-C818-F936-6550-4748066DE855}"/>
              </a:ext>
            </a:extLst>
          </p:cNvPr>
          <p:cNvGrpSpPr/>
          <p:nvPr userDrawn="1"/>
        </p:nvGrpSpPr>
        <p:grpSpPr>
          <a:xfrm>
            <a:off x="0" y="1"/>
            <a:ext cx="35855275" cy="3056792"/>
            <a:chOff x="0" y="-1"/>
            <a:chExt cx="12192000" cy="1219223"/>
          </a:xfrm>
        </p:grpSpPr>
        <p:sp>
          <p:nvSpPr>
            <p:cNvPr id="7" name="Document 6">
              <a:extLst>
                <a:ext uri="{FF2B5EF4-FFF2-40B4-BE49-F238E27FC236}">
                  <a16:creationId xmlns:a16="http://schemas.microsoft.com/office/drawing/2014/main" id="{124C27CE-4560-7DBF-4D63-75189B3A7AC6}"/>
                </a:ext>
              </a:extLst>
            </p:cNvPr>
            <p:cNvSpPr/>
            <p:nvPr/>
          </p:nvSpPr>
          <p:spPr>
            <a:xfrm>
              <a:off x="0" y="89065"/>
              <a:ext cx="12192000" cy="1130157"/>
            </a:xfrm>
            <a:prstGeom prst="flowChartDocument">
              <a:avLst/>
            </a:prstGeom>
            <a:gradFill>
              <a:gsLst>
                <a:gs pos="0">
                  <a:srgbClr val="C00000"/>
                </a:gs>
                <a:gs pos="100000">
                  <a:schemeClr val="accent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4"/>
            </a:p>
          </p:txBody>
        </p:sp>
        <p:sp>
          <p:nvSpPr>
            <p:cNvPr id="8" name="Document 7">
              <a:extLst>
                <a:ext uri="{FF2B5EF4-FFF2-40B4-BE49-F238E27FC236}">
                  <a16:creationId xmlns:a16="http://schemas.microsoft.com/office/drawing/2014/main" id="{5AF89930-557D-10C3-BF7B-139152BC76C9}"/>
                </a:ext>
              </a:extLst>
            </p:cNvPr>
            <p:cNvSpPr/>
            <p:nvPr/>
          </p:nvSpPr>
          <p:spPr>
            <a:xfrm>
              <a:off x="0" y="-1"/>
              <a:ext cx="12192000" cy="1130157"/>
            </a:xfrm>
            <a:prstGeom prst="flowChartDocumen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4" dirty="0"/>
            </a:p>
          </p:txBody>
        </p:sp>
      </p:grpSp>
      <p:pic>
        <p:nvPicPr>
          <p:cNvPr id="15" name="Picture 14" descr="A picture containing logo&#10;&#10;Description automatically generated">
            <a:extLst>
              <a:ext uri="{FF2B5EF4-FFF2-40B4-BE49-F238E27FC236}">
                <a16:creationId xmlns:a16="http://schemas.microsoft.com/office/drawing/2014/main" id="{ACE4FA0B-8B20-D558-B8AF-BCB0A367905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940375" y="0"/>
            <a:ext cx="4914900" cy="393700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3003626" rtl="0" eaLnBrk="1" latinLnBrk="0" hangingPunct="1">
        <a:spcBef>
          <a:spcPct val="0"/>
        </a:spcBef>
        <a:buNone/>
        <a:defRPr sz="6011" kern="1200">
          <a:solidFill>
            <a:schemeClr val="bg1"/>
          </a:solidFill>
          <a:latin typeface="Trebuchet MS" pitchFamily="34" charset="0"/>
          <a:ea typeface="+mj-ea"/>
          <a:cs typeface="+mj-cs"/>
        </a:defRPr>
      </a:lvl1pPr>
    </p:titleStyle>
    <p:bodyStyle>
      <a:lvl1pPr marL="1126360" indent="-1126360" algn="l" defTabSz="3003626" rtl="0" eaLnBrk="1" latinLnBrk="0" hangingPunct="1">
        <a:spcBef>
          <a:spcPct val="20000"/>
        </a:spcBef>
        <a:buFont typeface="Arial" pitchFamily="34" charset="0"/>
        <a:buChar char="•"/>
        <a:defRPr sz="10541" kern="1200">
          <a:solidFill>
            <a:schemeClr val="tx1"/>
          </a:solidFill>
          <a:latin typeface="+mn-lt"/>
          <a:ea typeface="+mn-ea"/>
          <a:cs typeface="+mn-cs"/>
        </a:defRPr>
      </a:lvl1pPr>
      <a:lvl2pPr marL="2440446" indent="-938633" algn="l" defTabSz="3003626" rtl="0" eaLnBrk="1" latinLnBrk="0" hangingPunct="1">
        <a:spcBef>
          <a:spcPct val="20000"/>
        </a:spcBef>
        <a:buFont typeface="Arial" pitchFamily="34" charset="0"/>
        <a:buChar char="–"/>
        <a:defRPr sz="9233" kern="1200">
          <a:solidFill>
            <a:schemeClr val="tx1"/>
          </a:solidFill>
          <a:latin typeface="+mn-lt"/>
          <a:ea typeface="+mn-ea"/>
          <a:cs typeface="+mn-cs"/>
        </a:defRPr>
      </a:lvl2pPr>
      <a:lvl3pPr marL="3754531" indent="-750905" algn="l" defTabSz="3003626" rtl="0" eaLnBrk="1" latinLnBrk="0" hangingPunct="1">
        <a:spcBef>
          <a:spcPct val="20000"/>
        </a:spcBef>
        <a:buFont typeface="Arial" pitchFamily="34" charset="0"/>
        <a:buChar char="•"/>
        <a:defRPr sz="7927" kern="1200">
          <a:solidFill>
            <a:schemeClr val="tx1"/>
          </a:solidFill>
          <a:latin typeface="+mn-lt"/>
          <a:ea typeface="+mn-ea"/>
          <a:cs typeface="+mn-cs"/>
        </a:defRPr>
      </a:lvl3pPr>
      <a:lvl4pPr marL="5256344"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4pPr>
      <a:lvl5pPr marL="6758157"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5pPr>
      <a:lvl6pPr marL="8259970"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6pPr>
      <a:lvl7pPr marL="9761781"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7pPr>
      <a:lvl8pPr marL="11263594"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8pPr>
      <a:lvl9pPr marL="12765407"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9pPr>
    </p:bodyStyle>
    <p:otherStyle>
      <a:defPPr>
        <a:defRPr lang="en-US"/>
      </a:defPPr>
      <a:lvl1pPr marL="0" algn="l" defTabSz="3003626" rtl="0" eaLnBrk="1" latinLnBrk="0" hangingPunct="1">
        <a:defRPr sz="5923" kern="1200">
          <a:solidFill>
            <a:schemeClr val="tx1"/>
          </a:solidFill>
          <a:latin typeface="+mn-lt"/>
          <a:ea typeface="+mn-ea"/>
          <a:cs typeface="+mn-cs"/>
        </a:defRPr>
      </a:lvl1pPr>
      <a:lvl2pPr marL="1501813" algn="l" defTabSz="3003626" rtl="0" eaLnBrk="1" latinLnBrk="0" hangingPunct="1">
        <a:defRPr sz="5923" kern="1200">
          <a:solidFill>
            <a:schemeClr val="tx1"/>
          </a:solidFill>
          <a:latin typeface="+mn-lt"/>
          <a:ea typeface="+mn-ea"/>
          <a:cs typeface="+mn-cs"/>
        </a:defRPr>
      </a:lvl2pPr>
      <a:lvl3pPr marL="3003626" algn="l" defTabSz="3003626" rtl="0" eaLnBrk="1" latinLnBrk="0" hangingPunct="1">
        <a:defRPr sz="5923" kern="1200">
          <a:solidFill>
            <a:schemeClr val="tx1"/>
          </a:solidFill>
          <a:latin typeface="+mn-lt"/>
          <a:ea typeface="+mn-ea"/>
          <a:cs typeface="+mn-cs"/>
        </a:defRPr>
      </a:lvl3pPr>
      <a:lvl4pPr marL="4505439" algn="l" defTabSz="3003626" rtl="0" eaLnBrk="1" latinLnBrk="0" hangingPunct="1">
        <a:defRPr sz="5923" kern="1200">
          <a:solidFill>
            <a:schemeClr val="tx1"/>
          </a:solidFill>
          <a:latin typeface="+mn-lt"/>
          <a:ea typeface="+mn-ea"/>
          <a:cs typeface="+mn-cs"/>
        </a:defRPr>
      </a:lvl4pPr>
      <a:lvl5pPr marL="6007250" algn="l" defTabSz="3003626" rtl="0" eaLnBrk="1" latinLnBrk="0" hangingPunct="1">
        <a:defRPr sz="5923" kern="1200">
          <a:solidFill>
            <a:schemeClr val="tx1"/>
          </a:solidFill>
          <a:latin typeface="+mn-lt"/>
          <a:ea typeface="+mn-ea"/>
          <a:cs typeface="+mn-cs"/>
        </a:defRPr>
      </a:lvl5pPr>
      <a:lvl6pPr marL="7509063" algn="l" defTabSz="3003626" rtl="0" eaLnBrk="1" latinLnBrk="0" hangingPunct="1">
        <a:defRPr sz="5923" kern="1200">
          <a:solidFill>
            <a:schemeClr val="tx1"/>
          </a:solidFill>
          <a:latin typeface="+mn-lt"/>
          <a:ea typeface="+mn-ea"/>
          <a:cs typeface="+mn-cs"/>
        </a:defRPr>
      </a:lvl6pPr>
      <a:lvl7pPr marL="9010876" algn="l" defTabSz="3003626" rtl="0" eaLnBrk="1" latinLnBrk="0" hangingPunct="1">
        <a:defRPr sz="5923" kern="1200">
          <a:solidFill>
            <a:schemeClr val="tx1"/>
          </a:solidFill>
          <a:latin typeface="+mn-lt"/>
          <a:ea typeface="+mn-ea"/>
          <a:cs typeface="+mn-cs"/>
        </a:defRPr>
      </a:lvl7pPr>
      <a:lvl8pPr marL="10512689" algn="l" defTabSz="3003626" rtl="0" eaLnBrk="1" latinLnBrk="0" hangingPunct="1">
        <a:defRPr sz="5923" kern="1200">
          <a:solidFill>
            <a:schemeClr val="tx1"/>
          </a:solidFill>
          <a:latin typeface="+mn-lt"/>
          <a:ea typeface="+mn-ea"/>
          <a:cs typeface="+mn-cs"/>
        </a:defRPr>
      </a:lvl8pPr>
      <a:lvl9pPr marL="12014502" algn="l" defTabSz="3003626" rtl="0" eaLnBrk="1" latinLnBrk="0" hangingPunct="1">
        <a:defRPr sz="592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Logo&#10;&#10;Description automatically generated with medium confidence">
            <a:extLst>
              <a:ext uri="{FF2B5EF4-FFF2-40B4-BE49-F238E27FC236}">
                <a16:creationId xmlns:a16="http://schemas.microsoft.com/office/drawing/2014/main" id="{8489F05E-7F60-7A7B-761F-D25A8984AF7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840231" y="-41481"/>
            <a:ext cx="4015044" cy="3219946"/>
          </a:xfrm>
          <a:prstGeom prst="rect">
            <a:avLst/>
          </a:prstGeom>
        </p:spPr>
      </p:pic>
    </p:spTree>
    <p:extLst>
      <p:ext uri="{BB962C8B-B14F-4D97-AF65-F5344CB8AC3E}">
        <p14:creationId xmlns:p14="http://schemas.microsoft.com/office/powerpoint/2010/main" val="3530178520"/>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3003626" rtl="0" eaLnBrk="1" latinLnBrk="0" hangingPunct="1">
        <a:spcBef>
          <a:spcPct val="0"/>
        </a:spcBef>
        <a:buNone/>
        <a:defRPr sz="6011" kern="1200">
          <a:solidFill>
            <a:schemeClr val="bg1"/>
          </a:solidFill>
          <a:latin typeface="Trebuchet MS" pitchFamily="34" charset="0"/>
          <a:ea typeface="+mj-ea"/>
          <a:cs typeface="+mj-cs"/>
        </a:defRPr>
      </a:lvl1pPr>
    </p:titleStyle>
    <p:bodyStyle>
      <a:lvl1pPr marL="1126360" indent="-1126360" algn="l" defTabSz="3003626" rtl="0" eaLnBrk="1" latinLnBrk="0" hangingPunct="1">
        <a:spcBef>
          <a:spcPct val="20000"/>
        </a:spcBef>
        <a:buFont typeface="Arial" pitchFamily="34" charset="0"/>
        <a:buChar char="•"/>
        <a:defRPr sz="10541" kern="1200">
          <a:solidFill>
            <a:schemeClr val="tx1"/>
          </a:solidFill>
          <a:latin typeface="+mn-lt"/>
          <a:ea typeface="+mn-ea"/>
          <a:cs typeface="+mn-cs"/>
        </a:defRPr>
      </a:lvl1pPr>
      <a:lvl2pPr marL="2440446" indent="-938633" algn="l" defTabSz="3003626" rtl="0" eaLnBrk="1" latinLnBrk="0" hangingPunct="1">
        <a:spcBef>
          <a:spcPct val="20000"/>
        </a:spcBef>
        <a:buFont typeface="Arial" pitchFamily="34" charset="0"/>
        <a:buChar char="–"/>
        <a:defRPr sz="9233" kern="1200">
          <a:solidFill>
            <a:schemeClr val="tx1"/>
          </a:solidFill>
          <a:latin typeface="+mn-lt"/>
          <a:ea typeface="+mn-ea"/>
          <a:cs typeface="+mn-cs"/>
        </a:defRPr>
      </a:lvl2pPr>
      <a:lvl3pPr marL="3754531" indent="-750905" algn="l" defTabSz="3003626" rtl="0" eaLnBrk="1" latinLnBrk="0" hangingPunct="1">
        <a:spcBef>
          <a:spcPct val="20000"/>
        </a:spcBef>
        <a:buFont typeface="Arial" pitchFamily="34" charset="0"/>
        <a:buChar char="•"/>
        <a:defRPr sz="7927" kern="1200">
          <a:solidFill>
            <a:schemeClr val="tx1"/>
          </a:solidFill>
          <a:latin typeface="+mn-lt"/>
          <a:ea typeface="+mn-ea"/>
          <a:cs typeface="+mn-cs"/>
        </a:defRPr>
      </a:lvl3pPr>
      <a:lvl4pPr marL="5256344"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4pPr>
      <a:lvl5pPr marL="6758157"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5pPr>
      <a:lvl6pPr marL="8259970"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6pPr>
      <a:lvl7pPr marL="9761781"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7pPr>
      <a:lvl8pPr marL="11263594"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8pPr>
      <a:lvl9pPr marL="12765407"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9pPr>
    </p:bodyStyle>
    <p:otherStyle>
      <a:defPPr>
        <a:defRPr lang="en-US"/>
      </a:defPPr>
      <a:lvl1pPr marL="0" algn="l" defTabSz="3003626" rtl="0" eaLnBrk="1" latinLnBrk="0" hangingPunct="1">
        <a:defRPr sz="5923" kern="1200">
          <a:solidFill>
            <a:schemeClr val="tx1"/>
          </a:solidFill>
          <a:latin typeface="+mn-lt"/>
          <a:ea typeface="+mn-ea"/>
          <a:cs typeface="+mn-cs"/>
        </a:defRPr>
      </a:lvl1pPr>
      <a:lvl2pPr marL="1501813" algn="l" defTabSz="3003626" rtl="0" eaLnBrk="1" latinLnBrk="0" hangingPunct="1">
        <a:defRPr sz="5923" kern="1200">
          <a:solidFill>
            <a:schemeClr val="tx1"/>
          </a:solidFill>
          <a:latin typeface="+mn-lt"/>
          <a:ea typeface="+mn-ea"/>
          <a:cs typeface="+mn-cs"/>
        </a:defRPr>
      </a:lvl2pPr>
      <a:lvl3pPr marL="3003626" algn="l" defTabSz="3003626" rtl="0" eaLnBrk="1" latinLnBrk="0" hangingPunct="1">
        <a:defRPr sz="5923" kern="1200">
          <a:solidFill>
            <a:schemeClr val="tx1"/>
          </a:solidFill>
          <a:latin typeface="+mn-lt"/>
          <a:ea typeface="+mn-ea"/>
          <a:cs typeface="+mn-cs"/>
        </a:defRPr>
      </a:lvl3pPr>
      <a:lvl4pPr marL="4505439" algn="l" defTabSz="3003626" rtl="0" eaLnBrk="1" latinLnBrk="0" hangingPunct="1">
        <a:defRPr sz="5923" kern="1200">
          <a:solidFill>
            <a:schemeClr val="tx1"/>
          </a:solidFill>
          <a:latin typeface="+mn-lt"/>
          <a:ea typeface="+mn-ea"/>
          <a:cs typeface="+mn-cs"/>
        </a:defRPr>
      </a:lvl4pPr>
      <a:lvl5pPr marL="6007250" algn="l" defTabSz="3003626" rtl="0" eaLnBrk="1" latinLnBrk="0" hangingPunct="1">
        <a:defRPr sz="5923" kern="1200">
          <a:solidFill>
            <a:schemeClr val="tx1"/>
          </a:solidFill>
          <a:latin typeface="+mn-lt"/>
          <a:ea typeface="+mn-ea"/>
          <a:cs typeface="+mn-cs"/>
        </a:defRPr>
      </a:lvl5pPr>
      <a:lvl6pPr marL="7509063" algn="l" defTabSz="3003626" rtl="0" eaLnBrk="1" latinLnBrk="0" hangingPunct="1">
        <a:defRPr sz="5923" kern="1200">
          <a:solidFill>
            <a:schemeClr val="tx1"/>
          </a:solidFill>
          <a:latin typeface="+mn-lt"/>
          <a:ea typeface="+mn-ea"/>
          <a:cs typeface="+mn-cs"/>
        </a:defRPr>
      </a:lvl6pPr>
      <a:lvl7pPr marL="9010876" algn="l" defTabSz="3003626" rtl="0" eaLnBrk="1" latinLnBrk="0" hangingPunct="1">
        <a:defRPr sz="5923" kern="1200">
          <a:solidFill>
            <a:schemeClr val="tx1"/>
          </a:solidFill>
          <a:latin typeface="+mn-lt"/>
          <a:ea typeface="+mn-ea"/>
          <a:cs typeface="+mn-cs"/>
        </a:defRPr>
      </a:lvl7pPr>
      <a:lvl8pPr marL="10512689" algn="l" defTabSz="3003626" rtl="0" eaLnBrk="1" latinLnBrk="0" hangingPunct="1">
        <a:defRPr sz="5923" kern="1200">
          <a:solidFill>
            <a:schemeClr val="tx1"/>
          </a:solidFill>
          <a:latin typeface="+mn-lt"/>
          <a:ea typeface="+mn-ea"/>
          <a:cs typeface="+mn-cs"/>
        </a:defRPr>
      </a:lvl8pPr>
      <a:lvl9pPr marL="12014502" algn="l" defTabSz="3003626" rtl="0" eaLnBrk="1" latinLnBrk="0" hangingPunct="1">
        <a:defRPr sz="59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 Placeholder 53">
            <a:extLst>
              <a:ext uri="{FF2B5EF4-FFF2-40B4-BE49-F238E27FC236}">
                <a16:creationId xmlns:a16="http://schemas.microsoft.com/office/drawing/2014/main" id="{99481795-094E-89C7-35D3-8A0652C2F4A5}"/>
              </a:ext>
            </a:extLst>
          </p:cNvPr>
          <p:cNvSpPr>
            <a:spLocks noGrp="1"/>
          </p:cNvSpPr>
          <p:nvPr>
            <p:ph type="body" sz="quarter" idx="10"/>
          </p:nvPr>
        </p:nvSpPr>
        <p:spPr/>
        <p:txBody>
          <a:bodyPr/>
          <a:lstStyle/>
          <a:p>
            <a:endParaRPr lang="en-US"/>
          </a:p>
        </p:txBody>
      </p:sp>
      <p:sp>
        <p:nvSpPr>
          <p:cNvPr id="55" name="Text Placeholder 54">
            <a:extLst>
              <a:ext uri="{FF2B5EF4-FFF2-40B4-BE49-F238E27FC236}">
                <a16:creationId xmlns:a16="http://schemas.microsoft.com/office/drawing/2014/main" id="{B248A6E6-1284-6B9F-5ECA-14230CA511ED}"/>
              </a:ext>
            </a:extLst>
          </p:cNvPr>
          <p:cNvSpPr>
            <a:spLocks noGrp="1"/>
          </p:cNvSpPr>
          <p:nvPr>
            <p:ph type="body" sz="quarter" idx="161"/>
          </p:nvPr>
        </p:nvSpPr>
        <p:spPr/>
        <p:txBody>
          <a:bodyPr/>
          <a:lstStyle/>
          <a:p>
            <a:endParaRPr lang="en-US"/>
          </a:p>
        </p:txBody>
      </p:sp>
      <p:sp>
        <p:nvSpPr>
          <p:cNvPr id="56" name="Text Placeholder 55">
            <a:extLst>
              <a:ext uri="{FF2B5EF4-FFF2-40B4-BE49-F238E27FC236}">
                <a16:creationId xmlns:a16="http://schemas.microsoft.com/office/drawing/2014/main" id="{2A4639D1-AC04-4A77-8340-5919B3CC3778}"/>
              </a:ext>
            </a:extLst>
          </p:cNvPr>
          <p:cNvSpPr>
            <a:spLocks noGrp="1"/>
          </p:cNvSpPr>
          <p:nvPr>
            <p:ph type="body" sz="quarter" idx="195"/>
          </p:nvPr>
        </p:nvSpPr>
        <p:spPr/>
        <p:txBody>
          <a:bodyPr/>
          <a:lstStyle/>
          <a:p>
            <a:endParaRPr lang="en-US"/>
          </a:p>
        </p:txBody>
      </p:sp>
      <p:sp>
        <p:nvSpPr>
          <p:cNvPr id="57" name="Text Placeholder 56">
            <a:extLst>
              <a:ext uri="{FF2B5EF4-FFF2-40B4-BE49-F238E27FC236}">
                <a16:creationId xmlns:a16="http://schemas.microsoft.com/office/drawing/2014/main" id="{E11CD935-736A-4564-5FFB-07261F9D1464}"/>
              </a:ext>
            </a:extLst>
          </p:cNvPr>
          <p:cNvSpPr>
            <a:spLocks noGrp="1"/>
          </p:cNvSpPr>
          <p:nvPr>
            <p:ph type="body" sz="quarter" idx="196"/>
          </p:nvPr>
        </p:nvSpPr>
        <p:spPr/>
        <p:txBody>
          <a:bodyPr/>
          <a:lstStyle/>
          <a:p>
            <a:endParaRPr lang="en-US"/>
          </a:p>
        </p:txBody>
      </p:sp>
      <p:sp>
        <p:nvSpPr>
          <p:cNvPr id="58" name="Text Placeholder 57">
            <a:extLst>
              <a:ext uri="{FF2B5EF4-FFF2-40B4-BE49-F238E27FC236}">
                <a16:creationId xmlns:a16="http://schemas.microsoft.com/office/drawing/2014/main" id="{BD69DB89-8B02-E2D5-33FC-B3F4DAE72929}"/>
              </a:ext>
            </a:extLst>
          </p:cNvPr>
          <p:cNvSpPr>
            <a:spLocks noGrp="1"/>
          </p:cNvSpPr>
          <p:nvPr>
            <p:ph type="body" sz="quarter" idx="197"/>
          </p:nvPr>
        </p:nvSpPr>
        <p:spPr/>
        <p:txBody>
          <a:bodyPr/>
          <a:lstStyle/>
          <a:p>
            <a:endParaRPr lang="en-US"/>
          </a:p>
        </p:txBody>
      </p:sp>
      <p:sp>
        <p:nvSpPr>
          <p:cNvPr id="59" name="Text Placeholder 58">
            <a:extLst>
              <a:ext uri="{FF2B5EF4-FFF2-40B4-BE49-F238E27FC236}">
                <a16:creationId xmlns:a16="http://schemas.microsoft.com/office/drawing/2014/main" id="{91DDD274-E418-1FE8-4283-7EDC0035D82C}"/>
              </a:ext>
            </a:extLst>
          </p:cNvPr>
          <p:cNvSpPr>
            <a:spLocks noGrp="1"/>
          </p:cNvSpPr>
          <p:nvPr>
            <p:ph type="body" sz="quarter" idx="198"/>
          </p:nvPr>
        </p:nvSpPr>
        <p:spPr/>
        <p:txBody>
          <a:bodyPr/>
          <a:lstStyle/>
          <a:p>
            <a:endParaRPr lang="en-US"/>
          </a:p>
        </p:txBody>
      </p:sp>
      <p:sp>
        <p:nvSpPr>
          <p:cNvPr id="60" name="Text Placeholder 59">
            <a:extLst>
              <a:ext uri="{FF2B5EF4-FFF2-40B4-BE49-F238E27FC236}">
                <a16:creationId xmlns:a16="http://schemas.microsoft.com/office/drawing/2014/main" id="{4D3ECA87-3AF2-E3B1-E2C9-756C119B1D8A}"/>
              </a:ext>
            </a:extLst>
          </p:cNvPr>
          <p:cNvSpPr>
            <a:spLocks noGrp="1"/>
          </p:cNvSpPr>
          <p:nvPr>
            <p:ph type="body" sz="quarter" idx="199"/>
          </p:nvPr>
        </p:nvSpPr>
        <p:spPr/>
        <p:txBody>
          <a:bodyPr/>
          <a:lstStyle/>
          <a:p>
            <a:endParaRPr lang="en-US"/>
          </a:p>
        </p:txBody>
      </p:sp>
      <p:sp>
        <p:nvSpPr>
          <p:cNvPr id="61" name="Text Placeholder 60">
            <a:extLst>
              <a:ext uri="{FF2B5EF4-FFF2-40B4-BE49-F238E27FC236}">
                <a16:creationId xmlns:a16="http://schemas.microsoft.com/office/drawing/2014/main" id="{515F2376-260D-2405-2259-9CE78C90B2D4}"/>
              </a:ext>
            </a:extLst>
          </p:cNvPr>
          <p:cNvSpPr>
            <a:spLocks noGrp="1"/>
          </p:cNvSpPr>
          <p:nvPr>
            <p:ph type="body" sz="quarter" idx="200"/>
          </p:nvPr>
        </p:nvSpPr>
        <p:spPr/>
        <p:txBody>
          <a:bodyPr/>
          <a:lstStyle/>
          <a:p>
            <a:endParaRPr lang="en-US"/>
          </a:p>
        </p:txBody>
      </p:sp>
      <p:sp>
        <p:nvSpPr>
          <p:cNvPr id="62" name="Text Placeholder 61">
            <a:extLst>
              <a:ext uri="{FF2B5EF4-FFF2-40B4-BE49-F238E27FC236}">
                <a16:creationId xmlns:a16="http://schemas.microsoft.com/office/drawing/2014/main" id="{46741D10-4F6E-C2D6-3B12-0B0A5807FDEB}"/>
              </a:ext>
            </a:extLst>
          </p:cNvPr>
          <p:cNvSpPr>
            <a:spLocks noGrp="1"/>
          </p:cNvSpPr>
          <p:nvPr>
            <p:ph type="body" sz="quarter" idx="201"/>
          </p:nvPr>
        </p:nvSpPr>
        <p:spPr/>
        <p:txBody>
          <a:bodyPr/>
          <a:lstStyle/>
          <a:p>
            <a:endParaRPr lang="en-US"/>
          </a:p>
        </p:txBody>
      </p:sp>
      <p:sp>
        <p:nvSpPr>
          <p:cNvPr id="63" name="Text Placeholder 62">
            <a:extLst>
              <a:ext uri="{FF2B5EF4-FFF2-40B4-BE49-F238E27FC236}">
                <a16:creationId xmlns:a16="http://schemas.microsoft.com/office/drawing/2014/main" id="{10CFA808-D920-B099-40E0-B98D8263CB52}"/>
              </a:ext>
            </a:extLst>
          </p:cNvPr>
          <p:cNvSpPr>
            <a:spLocks noGrp="1"/>
          </p:cNvSpPr>
          <p:nvPr>
            <p:ph type="body" sz="quarter" idx="202"/>
          </p:nvPr>
        </p:nvSpPr>
        <p:spPr/>
        <p:txBody>
          <a:bodyPr/>
          <a:lstStyle/>
          <a:p>
            <a:endParaRPr lang="en-US"/>
          </a:p>
        </p:txBody>
      </p:sp>
      <p:sp>
        <p:nvSpPr>
          <p:cNvPr id="64" name="Text Placeholder 63">
            <a:extLst>
              <a:ext uri="{FF2B5EF4-FFF2-40B4-BE49-F238E27FC236}">
                <a16:creationId xmlns:a16="http://schemas.microsoft.com/office/drawing/2014/main" id="{41652FB8-EC8A-2D60-11F4-4F91AFB0322E}"/>
              </a:ext>
            </a:extLst>
          </p:cNvPr>
          <p:cNvSpPr>
            <a:spLocks noGrp="1"/>
          </p:cNvSpPr>
          <p:nvPr>
            <p:ph type="body" sz="quarter" idx="203"/>
          </p:nvPr>
        </p:nvSpPr>
        <p:spPr/>
        <p:txBody>
          <a:bodyPr/>
          <a:lstStyle/>
          <a:p>
            <a:endParaRPr lang="en-US"/>
          </a:p>
        </p:txBody>
      </p:sp>
      <p:sp>
        <p:nvSpPr>
          <p:cNvPr id="65" name="Text Placeholder 64">
            <a:extLst>
              <a:ext uri="{FF2B5EF4-FFF2-40B4-BE49-F238E27FC236}">
                <a16:creationId xmlns:a16="http://schemas.microsoft.com/office/drawing/2014/main" id="{164044F4-A0CD-25A0-4670-291C4FC97491}"/>
              </a:ext>
            </a:extLst>
          </p:cNvPr>
          <p:cNvSpPr>
            <a:spLocks noGrp="1"/>
          </p:cNvSpPr>
          <p:nvPr>
            <p:ph type="body" sz="quarter" idx="204"/>
          </p:nvPr>
        </p:nvSpPr>
        <p:spPr/>
        <p:txBody>
          <a:bodyPr/>
          <a:lstStyle/>
          <a:p>
            <a:endParaRPr lang="en-US"/>
          </a:p>
        </p:txBody>
      </p:sp>
      <p:sp>
        <p:nvSpPr>
          <p:cNvPr id="66" name="Text Placeholder 65">
            <a:extLst>
              <a:ext uri="{FF2B5EF4-FFF2-40B4-BE49-F238E27FC236}">
                <a16:creationId xmlns:a16="http://schemas.microsoft.com/office/drawing/2014/main" id="{CD96B01B-AAC9-5FFF-99CE-09847B7419CD}"/>
              </a:ext>
            </a:extLst>
          </p:cNvPr>
          <p:cNvSpPr>
            <a:spLocks noGrp="1"/>
          </p:cNvSpPr>
          <p:nvPr>
            <p:ph type="body" sz="quarter" idx="205"/>
          </p:nvPr>
        </p:nvSpPr>
        <p:spPr/>
        <p:txBody>
          <a:bodyPr/>
          <a:lstStyle/>
          <a:p>
            <a:endParaRPr lang="en-US"/>
          </a:p>
        </p:txBody>
      </p:sp>
      <p:sp>
        <p:nvSpPr>
          <p:cNvPr id="67" name="Text Placeholder 66">
            <a:extLst>
              <a:ext uri="{FF2B5EF4-FFF2-40B4-BE49-F238E27FC236}">
                <a16:creationId xmlns:a16="http://schemas.microsoft.com/office/drawing/2014/main" id="{18527D9F-399D-0ABE-3B35-6B25FDA26CCC}"/>
              </a:ext>
            </a:extLst>
          </p:cNvPr>
          <p:cNvSpPr>
            <a:spLocks noGrp="1"/>
          </p:cNvSpPr>
          <p:nvPr>
            <p:ph type="body" sz="quarter" idx="206"/>
          </p:nvPr>
        </p:nvSpPr>
        <p:spPr/>
        <p:txBody>
          <a:bodyPr/>
          <a:lstStyle/>
          <a:p>
            <a:endParaRPr lang="en-US"/>
          </a:p>
        </p:txBody>
      </p:sp>
      <p:sp>
        <p:nvSpPr>
          <p:cNvPr id="68" name="Text Placeholder 67">
            <a:extLst>
              <a:ext uri="{FF2B5EF4-FFF2-40B4-BE49-F238E27FC236}">
                <a16:creationId xmlns:a16="http://schemas.microsoft.com/office/drawing/2014/main" id="{6FA0B415-2D9E-BDD8-3F1D-77AC24F99945}"/>
              </a:ext>
            </a:extLst>
          </p:cNvPr>
          <p:cNvSpPr>
            <a:spLocks noGrp="1"/>
          </p:cNvSpPr>
          <p:nvPr>
            <p:ph type="body" sz="quarter" idx="207"/>
          </p:nvPr>
        </p:nvSpPr>
        <p:spPr/>
        <p:txBody>
          <a:bodyPr/>
          <a:lstStyle/>
          <a:p>
            <a:endParaRPr lang="en-US"/>
          </a:p>
        </p:txBody>
      </p:sp>
      <p:sp>
        <p:nvSpPr>
          <p:cNvPr id="69" name="Text Placeholder 68">
            <a:extLst>
              <a:ext uri="{FF2B5EF4-FFF2-40B4-BE49-F238E27FC236}">
                <a16:creationId xmlns:a16="http://schemas.microsoft.com/office/drawing/2014/main" id="{81053A7E-98FA-C3F8-8658-1B15E24E797C}"/>
              </a:ext>
            </a:extLst>
          </p:cNvPr>
          <p:cNvSpPr>
            <a:spLocks noGrp="1"/>
          </p:cNvSpPr>
          <p:nvPr>
            <p:ph type="body" sz="quarter" idx="208"/>
          </p:nvPr>
        </p:nvSpPr>
        <p:spPr/>
        <p:txBody>
          <a:bodyPr/>
          <a:lstStyle/>
          <a:p>
            <a:endParaRPr lang="en-US"/>
          </a:p>
        </p:txBody>
      </p:sp>
      <p:sp>
        <p:nvSpPr>
          <p:cNvPr id="70" name="Text Placeholder 69">
            <a:extLst>
              <a:ext uri="{FF2B5EF4-FFF2-40B4-BE49-F238E27FC236}">
                <a16:creationId xmlns:a16="http://schemas.microsoft.com/office/drawing/2014/main" id="{A3F06CAB-CCCF-42A9-EFD0-F5EA3C3E7FF9}"/>
              </a:ext>
            </a:extLst>
          </p:cNvPr>
          <p:cNvSpPr>
            <a:spLocks noGrp="1"/>
          </p:cNvSpPr>
          <p:nvPr>
            <p:ph type="body" sz="quarter" idx="209"/>
          </p:nvPr>
        </p:nvSpPr>
        <p:spPr/>
        <p:txBody>
          <a:bodyPr/>
          <a:lstStyle/>
          <a:p>
            <a:endParaRPr lang="en-US"/>
          </a:p>
        </p:txBody>
      </p:sp>
    </p:spTree>
    <p:extLst>
      <p:ext uri="{BB962C8B-B14F-4D97-AF65-F5344CB8AC3E}">
        <p14:creationId xmlns:p14="http://schemas.microsoft.com/office/powerpoint/2010/main" val="1288915697"/>
      </p:ext>
    </p:extLst>
  </p:cSld>
  <p:clrMapOvr>
    <a:masterClrMapping/>
  </p:clrMapOvr>
</p:sld>
</file>

<file path=ppt/theme/theme1.xml><?xml version="1.0" encoding="utf-8"?>
<a:theme xmlns:a="http://schemas.openxmlformats.org/drawingml/2006/main" name="42x90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Without gu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PosterPresentations.com-42x90-Template</Template>
  <TotalTime>402</TotalTime>
  <Words>0</Words>
  <Application>Microsoft Macintosh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Century Gothic</vt:lpstr>
      <vt:lpstr>Trebuchet MS</vt:lpstr>
      <vt:lpstr>42x90 Template</vt:lpstr>
      <vt:lpstr>Without guides</vt:lpstr>
      <vt:lpstr>PowerPoint Presentation</vt:lpstr>
    </vt:vector>
  </TitlesOfParts>
  <Manager>A. Kotoulas </Manager>
  <Company>Canterbury Media Services, Inc. </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42x90 PowerPoint Presentation</dc:title>
  <dc:subject>Research poster presentation template </dc:subject>
  <dc:creator>PosterPresentations.com </dc:creator>
  <cp:keywords>42x90 Powerpoint poster template, scientific poster template, research poster template </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
</dc:description>
  <cp:lastModifiedBy>Biju Hameed</cp:lastModifiedBy>
  <cp:revision>44</cp:revision>
  <dcterms:created xsi:type="dcterms:W3CDTF">2012-02-07T00:57:20Z</dcterms:created>
  <dcterms:modified xsi:type="dcterms:W3CDTF">2022-08-23T13:58:39Z</dcterms:modified>
  <cp:category>Research poster templates </cp:category>
</cp:coreProperties>
</file>