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33"/>
  </p:normalViewPr>
  <p:slideViewPr>
    <p:cSldViewPr snapToGrid="0">
      <p:cViewPr varScale="1">
        <p:scale>
          <a:sx n="108" d="100"/>
          <a:sy n="108" d="100"/>
        </p:scale>
        <p:origin x="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490D-C7AA-2F9B-0EA0-6C4726EAD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4C447C-DB35-3CCA-78B9-B0B77FEA1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1EB720A-1487-3D4D-AF21-A0A4FF90928B}"/>
              </a:ext>
            </a:extLst>
          </p:cNvPr>
          <p:cNvCxnSpPr>
            <a:cxnSpLocks/>
          </p:cNvCxnSpPr>
          <p:nvPr userDrawn="1"/>
        </p:nvCxnSpPr>
        <p:spPr>
          <a:xfrm>
            <a:off x="323759" y="6456201"/>
            <a:ext cx="9944191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Google Shape;33;p2">
            <a:extLst>
              <a:ext uri="{FF2B5EF4-FFF2-40B4-BE49-F238E27FC236}">
                <a16:creationId xmlns:a16="http://schemas.microsoft.com/office/drawing/2014/main" id="{AD4F86E3-100C-4D2B-39D9-155DEC29B4EC}"/>
              </a:ext>
            </a:extLst>
          </p:cNvPr>
          <p:cNvSpPr txBox="1"/>
          <p:nvPr userDrawn="1"/>
        </p:nvSpPr>
        <p:spPr>
          <a:xfrm>
            <a:off x="5446289" y="6495719"/>
            <a:ext cx="8598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t>Page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sp>
        <p:nvSpPr>
          <p:cNvPr id="9" name="Google Shape;34;p2">
            <a:extLst>
              <a:ext uri="{FF2B5EF4-FFF2-40B4-BE49-F238E27FC236}">
                <a16:creationId xmlns:a16="http://schemas.microsoft.com/office/drawing/2014/main" id="{3500AEBD-9484-D2DA-AAEC-890541E21A6A}"/>
              </a:ext>
            </a:extLst>
          </p:cNvPr>
          <p:cNvSpPr txBox="1"/>
          <p:nvPr userDrawn="1"/>
        </p:nvSpPr>
        <p:spPr>
          <a:xfrm>
            <a:off x="6306149" y="6495719"/>
            <a:ext cx="4395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C62C2681-3BBA-9AB8-C47A-4CBDE26469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3387" y="6178398"/>
            <a:ext cx="1541720" cy="55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918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A4877-312A-C239-A071-A0709F44E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44BB1-9339-8883-56B5-253574558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8B80803-C8DE-FA4B-4925-85D092786D0B}"/>
              </a:ext>
            </a:extLst>
          </p:cNvPr>
          <p:cNvCxnSpPr>
            <a:cxnSpLocks/>
          </p:cNvCxnSpPr>
          <p:nvPr userDrawn="1"/>
        </p:nvCxnSpPr>
        <p:spPr>
          <a:xfrm>
            <a:off x="323759" y="6456201"/>
            <a:ext cx="9944191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Google Shape;33;p2">
            <a:extLst>
              <a:ext uri="{FF2B5EF4-FFF2-40B4-BE49-F238E27FC236}">
                <a16:creationId xmlns:a16="http://schemas.microsoft.com/office/drawing/2014/main" id="{4CDC163E-5832-C653-B786-CB3F25D654EC}"/>
              </a:ext>
            </a:extLst>
          </p:cNvPr>
          <p:cNvSpPr txBox="1"/>
          <p:nvPr userDrawn="1"/>
        </p:nvSpPr>
        <p:spPr>
          <a:xfrm>
            <a:off x="5446289" y="6495719"/>
            <a:ext cx="8598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t>Page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sp>
        <p:nvSpPr>
          <p:cNvPr id="9" name="Google Shape;34;p2">
            <a:extLst>
              <a:ext uri="{FF2B5EF4-FFF2-40B4-BE49-F238E27FC236}">
                <a16:creationId xmlns:a16="http://schemas.microsoft.com/office/drawing/2014/main" id="{DC4C17B6-3E9D-3F13-4622-66BB3C04C706}"/>
              </a:ext>
            </a:extLst>
          </p:cNvPr>
          <p:cNvSpPr txBox="1"/>
          <p:nvPr userDrawn="1"/>
        </p:nvSpPr>
        <p:spPr>
          <a:xfrm>
            <a:off x="6306149" y="6495719"/>
            <a:ext cx="4395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D254D26-AAB7-78CF-6FB3-6D865F9925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3387" y="6178398"/>
            <a:ext cx="1541720" cy="55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77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12F191-89BC-3BD6-5B58-B63E72CD11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33F38A-0537-3C17-743B-D1DA0889C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8D9021-2C06-B5D3-53D3-792D4D7402EA}"/>
              </a:ext>
            </a:extLst>
          </p:cNvPr>
          <p:cNvCxnSpPr>
            <a:cxnSpLocks/>
          </p:cNvCxnSpPr>
          <p:nvPr userDrawn="1"/>
        </p:nvCxnSpPr>
        <p:spPr>
          <a:xfrm>
            <a:off x="323759" y="6456201"/>
            <a:ext cx="9944191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Google Shape;33;p2">
            <a:extLst>
              <a:ext uri="{FF2B5EF4-FFF2-40B4-BE49-F238E27FC236}">
                <a16:creationId xmlns:a16="http://schemas.microsoft.com/office/drawing/2014/main" id="{0CFF8C48-C167-D73F-2EC4-A56925003C2E}"/>
              </a:ext>
            </a:extLst>
          </p:cNvPr>
          <p:cNvSpPr txBox="1"/>
          <p:nvPr userDrawn="1"/>
        </p:nvSpPr>
        <p:spPr>
          <a:xfrm>
            <a:off x="5446289" y="6495719"/>
            <a:ext cx="8598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t>Page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sp>
        <p:nvSpPr>
          <p:cNvPr id="9" name="Google Shape;34;p2">
            <a:extLst>
              <a:ext uri="{FF2B5EF4-FFF2-40B4-BE49-F238E27FC236}">
                <a16:creationId xmlns:a16="http://schemas.microsoft.com/office/drawing/2014/main" id="{E0A1E710-DCDE-FB1F-1CA7-49489A17DE38}"/>
              </a:ext>
            </a:extLst>
          </p:cNvPr>
          <p:cNvSpPr txBox="1"/>
          <p:nvPr userDrawn="1"/>
        </p:nvSpPr>
        <p:spPr>
          <a:xfrm>
            <a:off x="6306149" y="6495719"/>
            <a:ext cx="4395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2626541A-003E-75EC-0D39-B125D7274E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3387" y="6178398"/>
            <a:ext cx="1541720" cy="55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6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D0A21-7684-40B9-8F66-57E294459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00E18-8601-3CA8-7200-B1B30FE8E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560FF45-256A-6E7C-DCC5-39BAD083DA27}"/>
              </a:ext>
            </a:extLst>
          </p:cNvPr>
          <p:cNvCxnSpPr>
            <a:cxnSpLocks/>
          </p:cNvCxnSpPr>
          <p:nvPr userDrawn="1"/>
        </p:nvCxnSpPr>
        <p:spPr>
          <a:xfrm>
            <a:off x="323759" y="6456201"/>
            <a:ext cx="9944191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Google Shape;33;p2">
            <a:extLst>
              <a:ext uri="{FF2B5EF4-FFF2-40B4-BE49-F238E27FC236}">
                <a16:creationId xmlns:a16="http://schemas.microsoft.com/office/drawing/2014/main" id="{9C661AA1-238E-967D-8323-ACE0BF2ACB6A}"/>
              </a:ext>
            </a:extLst>
          </p:cNvPr>
          <p:cNvSpPr txBox="1"/>
          <p:nvPr userDrawn="1"/>
        </p:nvSpPr>
        <p:spPr>
          <a:xfrm>
            <a:off x="5446289" y="6495719"/>
            <a:ext cx="8598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t>Page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sp>
        <p:nvSpPr>
          <p:cNvPr id="9" name="Google Shape;34;p2">
            <a:extLst>
              <a:ext uri="{FF2B5EF4-FFF2-40B4-BE49-F238E27FC236}">
                <a16:creationId xmlns:a16="http://schemas.microsoft.com/office/drawing/2014/main" id="{5517AE41-BA48-B9F3-B2C8-ED3F2FF508AA}"/>
              </a:ext>
            </a:extLst>
          </p:cNvPr>
          <p:cNvSpPr txBox="1"/>
          <p:nvPr userDrawn="1"/>
        </p:nvSpPr>
        <p:spPr>
          <a:xfrm>
            <a:off x="6306149" y="6495719"/>
            <a:ext cx="4395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53E4EF41-8915-262B-B140-89CDF6A5FD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3387" y="6178398"/>
            <a:ext cx="1541720" cy="55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28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7DBD9-B712-5B20-AEBA-596D84DE7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FD4F1-7D8C-B5E9-5060-A328A7438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5A1736-A592-E1C6-32BC-5B08BF03F5B7}"/>
              </a:ext>
            </a:extLst>
          </p:cNvPr>
          <p:cNvCxnSpPr>
            <a:cxnSpLocks/>
          </p:cNvCxnSpPr>
          <p:nvPr userDrawn="1"/>
        </p:nvCxnSpPr>
        <p:spPr>
          <a:xfrm>
            <a:off x="323759" y="6456201"/>
            <a:ext cx="9944191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Google Shape;33;p2">
            <a:extLst>
              <a:ext uri="{FF2B5EF4-FFF2-40B4-BE49-F238E27FC236}">
                <a16:creationId xmlns:a16="http://schemas.microsoft.com/office/drawing/2014/main" id="{B9BB1FC4-4F3A-C3C6-23B2-71E2B073364A}"/>
              </a:ext>
            </a:extLst>
          </p:cNvPr>
          <p:cNvSpPr txBox="1"/>
          <p:nvPr userDrawn="1"/>
        </p:nvSpPr>
        <p:spPr>
          <a:xfrm>
            <a:off x="5446289" y="6495719"/>
            <a:ext cx="8598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t>Page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sp>
        <p:nvSpPr>
          <p:cNvPr id="9" name="Google Shape;34;p2">
            <a:extLst>
              <a:ext uri="{FF2B5EF4-FFF2-40B4-BE49-F238E27FC236}">
                <a16:creationId xmlns:a16="http://schemas.microsoft.com/office/drawing/2014/main" id="{A987BF5B-4887-0F69-C185-A834E3D6F82E}"/>
              </a:ext>
            </a:extLst>
          </p:cNvPr>
          <p:cNvSpPr txBox="1"/>
          <p:nvPr userDrawn="1"/>
        </p:nvSpPr>
        <p:spPr>
          <a:xfrm>
            <a:off x="6306149" y="6495719"/>
            <a:ext cx="4395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F7EF96EF-4A15-0D65-718F-820975C926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3387" y="6178398"/>
            <a:ext cx="1541720" cy="55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9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D070A-1EAC-A8C2-6262-D1B826C69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DA6A2-F26C-8F6F-5806-A4DC44676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8370F-2F73-1FFB-0CE7-19F73E168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543DFD1-CA11-7218-F95E-072E009EF528}"/>
              </a:ext>
            </a:extLst>
          </p:cNvPr>
          <p:cNvCxnSpPr>
            <a:cxnSpLocks/>
          </p:cNvCxnSpPr>
          <p:nvPr userDrawn="1"/>
        </p:nvCxnSpPr>
        <p:spPr>
          <a:xfrm>
            <a:off x="323759" y="6456201"/>
            <a:ext cx="9944191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Google Shape;33;p2">
            <a:extLst>
              <a:ext uri="{FF2B5EF4-FFF2-40B4-BE49-F238E27FC236}">
                <a16:creationId xmlns:a16="http://schemas.microsoft.com/office/drawing/2014/main" id="{6D58BF54-A6B5-71B1-9378-F3CC1A91EC30}"/>
              </a:ext>
            </a:extLst>
          </p:cNvPr>
          <p:cNvSpPr txBox="1"/>
          <p:nvPr userDrawn="1"/>
        </p:nvSpPr>
        <p:spPr>
          <a:xfrm>
            <a:off x="5446289" y="6495719"/>
            <a:ext cx="8598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t>Page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sp>
        <p:nvSpPr>
          <p:cNvPr id="10" name="Google Shape;34;p2">
            <a:extLst>
              <a:ext uri="{FF2B5EF4-FFF2-40B4-BE49-F238E27FC236}">
                <a16:creationId xmlns:a16="http://schemas.microsoft.com/office/drawing/2014/main" id="{7BE99CB6-BE8B-7BA1-BF35-7E7D7A375C9B}"/>
              </a:ext>
            </a:extLst>
          </p:cNvPr>
          <p:cNvSpPr txBox="1"/>
          <p:nvPr userDrawn="1"/>
        </p:nvSpPr>
        <p:spPr>
          <a:xfrm>
            <a:off x="6306149" y="6495719"/>
            <a:ext cx="4395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4895C7E-20F7-D8D6-F91A-BB43A8068D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3387" y="6178398"/>
            <a:ext cx="1541720" cy="55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00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1BE6E-0BFB-8E66-46F1-32332E8E7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DFBD7-7B92-6B0C-E802-534BCD50A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711AB-D236-4C9E-52A8-EDCFEAFED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8C0B94-CE71-546E-9209-D7843A9F05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A77AC0-9A7A-24DA-FABE-BC79D14E9C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27A1A32-7856-49DA-9559-1368DDAEC577}"/>
              </a:ext>
            </a:extLst>
          </p:cNvPr>
          <p:cNvCxnSpPr>
            <a:cxnSpLocks/>
          </p:cNvCxnSpPr>
          <p:nvPr userDrawn="1"/>
        </p:nvCxnSpPr>
        <p:spPr>
          <a:xfrm>
            <a:off x="323759" y="6456201"/>
            <a:ext cx="9944191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Google Shape;33;p2">
            <a:extLst>
              <a:ext uri="{FF2B5EF4-FFF2-40B4-BE49-F238E27FC236}">
                <a16:creationId xmlns:a16="http://schemas.microsoft.com/office/drawing/2014/main" id="{4C8C53EF-511E-BBB9-F5A4-90AF3121D608}"/>
              </a:ext>
            </a:extLst>
          </p:cNvPr>
          <p:cNvSpPr txBox="1"/>
          <p:nvPr userDrawn="1"/>
        </p:nvSpPr>
        <p:spPr>
          <a:xfrm>
            <a:off x="5446289" y="6495719"/>
            <a:ext cx="8598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t>Page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sp>
        <p:nvSpPr>
          <p:cNvPr id="12" name="Google Shape;34;p2">
            <a:extLst>
              <a:ext uri="{FF2B5EF4-FFF2-40B4-BE49-F238E27FC236}">
                <a16:creationId xmlns:a16="http://schemas.microsoft.com/office/drawing/2014/main" id="{3DB8A9E8-C2A7-70FE-378F-8B9D8BFBB661}"/>
              </a:ext>
            </a:extLst>
          </p:cNvPr>
          <p:cNvSpPr txBox="1"/>
          <p:nvPr userDrawn="1"/>
        </p:nvSpPr>
        <p:spPr>
          <a:xfrm>
            <a:off x="6306149" y="6495719"/>
            <a:ext cx="4395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4638BFDC-5F9C-8133-C130-C0AF7FE9F9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3387" y="6178398"/>
            <a:ext cx="1541720" cy="55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7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D9FB2-5396-201B-D45E-16DFA23A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859B913-D57D-6B9C-B026-1500ECA748B2}"/>
              </a:ext>
            </a:extLst>
          </p:cNvPr>
          <p:cNvCxnSpPr>
            <a:cxnSpLocks/>
          </p:cNvCxnSpPr>
          <p:nvPr userDrawn="1"/>
        </p:nvCxnSpPr>
        <p:spPr>
          <a:xfrm>
            <a:off x="323759" y="6456201"/>
            <a:ext cx="9944191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oogle Shape;33;p2">
            <a:extLst>
              <a:ext uri="{FF2B5EF4-FFF2-40B4-BE49-F238E27FC236}">
                <a16:creationId xmlns:a16="http://schemas.microsoft.com/office/drawing/2014/main" id="{DED8660B-B1E0-85D7-945B-76FB0DC16C69}"/>
              </a:ext>
            </a:extLst>
          </p:cNvPr>
          <p:cNvSpPr txBox="1"/>
          <p:nvPr userDrawn="1"/>
        </p:nvSpPr>
        <p:spPr>
          <a:xfrm>
            <a:off x="5446289" y="6495719"/>
            <a:ext cx="8598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t>Page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sp>
        <p:nvSpPr>
          <p:cNvPr id="8" name="Google Shape;34;p2">
            <a:extLst>
              <a:ext uri="{FF2B5EF4-FFF2-40B4-BE49-F238E27FC236}">
                <a16:creationId xmlns:a16="http://schemas.microsoft.com/office/drawing/2014/main" id="{531F7F46-06C2-F40D-7332-537F0387A51D}"/>
              </a:ext>
            </a:extLst>
          </p:cNvPr>
          <p:cNvSpPr txBox="1"/>
          <p:nvPr userDrawn="1"/>
        </p:nvSpPr>
        <p:spPr>
          <a:xfrm>
            <a:off x="6306149" y="6495719"/>
            <a:ext cx="4395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3F45849-7249-FC33-306F-F42D430679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3387" y="6178398"/>
            <a:ext cx="1541720" cy="55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45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9631E6B-1CA6-5B49-CF9B-849998115392}"/>
              </a:ext>
            </a:extLst>
          </p:cNvPr>
          <p:cNvCxnSpPr>
            <a:cxnSpLocks/>
          </p:cNvCxnSpPr>
          <p:nvPr userDrawn="1"/>
        </p:nvCxnSpPr>
        <p:spPr>
          <a:xfrm>
            <a:off x="323759" y="6456201"/>
            <a:ext cx="9944191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Google Shape;33;p2">
            <a:extLst>
              <a:ext uri="{FF2B5EF4-FFF2-40B4-BE49-F238E27FC236}">
                <a16:creationId xmlns:a16="http://schemas.microsoft.com/office/drawing/2014/main" id="{206DDB49-0694-F32C-AE4F-6241E813F338}"/>
              </a:ext>
            </a:extLst>
          </p:cNvPr>
          <p:cNvSpPr txBox="1"/>
          <p:nvPr userDrawn="1"/>
        </p:nvSpPr>
        <p:spPr>
          <a:xfrm>
            <a:off x="5446289" y="6495719"/>
            <a:ext cx="8598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t>Page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sp>
        <p:nvSpPr>
          <p:cNvPr id="7" name="Google Shape;34;p2">
            <a:extLst>
              <a:ext uri="{FF2B5EF4-FFF2-40B4-BE49-F238E27FC236}">
                <a16:creationId xmlns:a16="http://schemas.microsoft.com/office/drawing/2014/main" id="{514358BE-F4D9-C34D-7C47-357BD2B8E67F}"/>
              </a:ext>
            </a:extLst>
          </p:cNvPr>
          <p:cNvSpPr txBox="1"/>
          <p:nvPr userDrawn="1"/>
        </p:nvSpPr>
        <p:spPr>
          <a:xfrm>
            <a:off x="6306149" y="6495719"/>
            <a:ext cx="4395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8B41A68-DC34-ADA7-7E00-19A1EC4035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3387" y="6178398"/>
            <a:ext cx="1541720" cy="55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9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4D857-4A42-E0D7-1F21-00836838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1A72F-0A3A-1387-5EE8-7F69E8E3F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ECA57E-A772-3EB7-E46F-479332C1D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0A78839-CEC6-296B-F0BB-2E920E6621F1}"/>
              </a:ext>
            </a:extLst>
          </p:cNvPr>
          <p:cNvCxnSpPr>
            <a:cxnSpLocks/>
          </p:cNvCxnSpPr>
          <p:nvPr userDrawn="1"/>
        </p:nvCxnSpPr>
        <p:spPr>
          <a:xfrm>
            <a:off x="323759" y="6456201"/>
            <a:ext cx="9944191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Google Shape;33;p2">
            <a:extLst>
              <a:ext uri="{FF2B5EF4-FFF2-40B4-BE49-F238E27FC236}">
                <a16:creationId xmlns:a16="http://schemas.microsoft.com/office/drawing/2014/main" id="{92EB2339-1D9E-9C4E-CD69-2529ED87632B}"/>
              </a:ext>
            </a:extLst>
          </p:cNvPr>
          <p:cNvSpPr txBox="1"/>
          <p:nvPr userDrawn="1"/>
        </p:nvSpPr>
        <p:spPr>
          <a:xfrm>
            <a:off x="5446289" y="6495719"/>
            <a:ext cx="8598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t>Page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sp>
        <p:nvSpPr>
          <p:cNvPr id="10" name="Google Shape;34;p2">
            <a:extLst>
              <a:ext uri="{FF2B5EF4-FFF2-40B4-BE49-F238E27FC236}">
                <a16:creationId xmlns:a16="http://schemas.microsoft.com/office/drawing/2014/main" id="{B10DF003-AB58-B5D2-02DE-CEBFC6790208}"/>
              </a:ext>
            </a:extLst>
          </p:cNvPr>
          <p:cNvSpPr txBox="1"/>
          <p:nvPr userDrawn="1"/>
        </p:nvSpPr>
        <p:spPr>
          <a:xfrm>
            <a:off x="6306149" y="6495719"/>
            <a:ext cx="4395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ECFFB9F-29AC-08ED-7C36-B17DA548FE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3387" y="6178398"/>
            <a:ext cx="1541720" cy="55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28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EED40-0E3D-B088-F8B7-803773165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EC294D-762C-ECA6-55E2-2384F653CF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CB1583-8996-65B7-C41A-0CE04DA3C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7BC219-0A1D-E67E-0F02-D20E5676F812}"/>
              </a:ext>
            </a:extLst>
          </p:cNvPr>
          <p:cNvCxnSpPr>
            <a:cxnSpLocks/>
          </p:cNvCxnSpPr>
          <p:nvPr userDrawn="1"/>
        </p:nvCxnSpPr>
        <p:spPr>
          <a:xfrm>
            <a:off x="323759" y="6456201"/>
            <a:ext cx="9944191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Google Shape;33;p2">
            <a:extLst>
              <a:ext uri="{FF2B5EF4-FFF2-40B4-BE49-F238E27FC236}">
                <a16:creationId xmlns:a16="http://schemas.microsoft.com/office/drawing/2014/main" id="{21F75AE9-B483-A11E-2245-FEEC26EF3A02}"/>
              </a:ext>
            </a:extLst>
          </p:cNvPr>
          <p:cNvSpPr txBox="1"/>
          <p:nvPr userDrawn="1"/>
        </p:nvSpPr>
        <p:spPr>
          <a:xfrm>
            <a:off x="5446289" y="6495719"/>
            <a:ext cx="8598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t>Page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sp>
        <p:nvSpPr>
          <p:cNvPr id="10" name="Google Shape;34;p2">
            <a:extLst>
              <a:ext uri="{FF2B5EF4-FFF2-40B4-BE49-F238E27FC236}">
                <a16:creationId xmlns:a16="http://schemas.microsoft.com/office/drawing/2014/main" id="{FA7C938C-47E6-F3D0-F6E7-A08A5117CCED}"/>
              </a:ext>
            </a:extLst>
          </p:cNvPr>
          <p:cNvSpPr txBox="1"/>
          <p:nvPr userDrawn="1"/>
        </p:nvSpPr>
        <p:spPr>
          <a:xfrm>
            <a:off x="6306149" y="6495719"/>
            <a:ext cx="4395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D3D9F523-89C8-79C2-EB9D-37F3364DC5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3387" y="6178398"/>
            <a:ext cx="1541720" cy="55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540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AECFB-E9A9-9E3F-4E7E-AEA3E031F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AFA2E-17CE-D789-436E-D547C8A92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CBDAAF-BB54-4F73-D2B8-3CC6964D2BF3}"/>
              </a:ext>
            </a:extLst>
          </p:cNvPr>
          <p:cNvCxnSpPr>
            <a:cxnSpLocks/>
          </p:cNvCxnSpPr>
          <p:nvPr userDrawn="1"/>
        </p:nvCxnSpPr>
        <p:spPr>
          <a:xfrm>
            <a:off x="323759" y="6456201"/>
            <a:ext cx="9944191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Google Shape;33;p2">
            <a:extLst>
              <a:ext uri="{FF2B5EF4-FFF2-40B4-BE49-F238E27FC236}">
                <a16:creationId xmlns:a16="http://schemas.microsoft.com/office/drawing/2014/main" id="{ABB32062-499B-C6C9-219A-2A731D872660}"/>
              </a:ext>
            </a:extLst>
          </p:cNvPr>
          <p:cNvSpPr txBox="1"/>
          <p:nvPr userDrawn="1"/>
        </p:nvSpPr>
        <p:spPr>
          <a:xfrm>
            <a:off x="5446289" y="6495719"/>
            <a:ext cx="8598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t>Page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sp>
        <p:nvSpPr>
          <p:cNvPr id="9" name="Google Shape;34;p2">
            <a:extLst>
              <a:ext uri="{FF2B5EF4-FFF2-40B4-BE49-F238E27FC236}">
                <a16:creationId xmlns:a16="http://schemas.microsoft.com/office/drawing/2014/main" id="{562841BC-7E03-68A5-28A8-D00C3B950A89}"/>
              </a:ext>
            </a:extLst>
          </p:cNvPr>
          <p:cNvSpPr txBox="1"/>
          <p:nvPr userDrawn="1"/>
        </p:nvSpPr>
        <p:spPr>
          <a:xfrm>
            <a:off x="6306149" y="6495719"/>
            <a:ext cx="4395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ea typeface="Roboto"/>
                <a:cs typeface="Roboto"/>
                <a:sym typeface="Roboto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Roboto"/>
              <a:cs typeface="Roboto"/>
              <a:sym typeface="Roboto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85EA62FB-9335-DD79-22E8-43C05F1517D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513387" y="6178398"/>
            <a:ext cx="1541720" cy="55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12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57DB5-2F13-BCE2-6375-9E29EC20ED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835D25-8D57-4E06-CC95-49618B44E7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2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379BD-D847-6B90-4F73-AB2CC1D65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BCE9E-BC12-65B6-443D-5D6DECC0E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75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Editor</dc:creator>
  <cp:lastModifiedBy>Editor</cp:lastModifiedBy>
  <cp:revision>1</cp:revision>
  <dcterms:created xsi:type="dcterms:W3CDTF">2024-04-11T21:38:35Z</dcterms:created>
  <dcterms:modified xsi:type="dcterms:W3CDTF">2024-04-11T21:43:36Z</dcterms:modified>
</cp:coreProperties>
</file>