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9" r:id="rId2"/>
    <p:sldMasterId id="2147483657" r:id="rId3"/>
    <p:sldMasterId id="2147483653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35855275" cy="20159663"/>
  <p:notesSz cx="6858000" cy="9144000"/>
  <p:defaultTextStyle>
    <a:defPPr>
      <a:defRPr lang="en-US"/>
    </a:defPPr>
    <a:lvl1pPr marL="0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1pPr>
    <a:lvl2pPr marL="1536241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2pPr>
    <a:lvl3pPr marL="3072481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3pPr>
    <a:lvl4pPr marL="4608722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4pPr>
    <a:lvl5pPr marL="6144962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5pPr>
    <a:lvl6pPr marL="7681203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6pPr>
    <a:lvl7pPr marL="9217444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7pPr>
    <a:lvl8pPr marL="10753684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8pPr>
    <a:lvl9pPr marL="12289925" algn="l" defTabSz="3072481" rtl="0" eaLnBrk="1" latinLnBrk="0" hangingPunct="1">
      <a:defRPr sz="60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2" userDrawn="1">
          <p15:clr>
            <a:srgbClr val="A4A3A4"/>
          </p15:clr>
        </p15:guide>
        <p15:guide id="2" orient="horz" pos="176" userDrawn="1">
          <p15:clr>
            <a:srgbClr val="A4A3A4"/>
          </p15:clr>
        </p15:guide>
        <p15:guide id="3" orient="horz" pos="12346" userDrawn="1">
          <p15:clr>
            <a:srgbClr val="A4A3A4"/>
          </p15:clr>
        </p15:guide>
        <p15:guide id="4" orient="horz" pos="29" userDrawn="1">
          <p15:clr>
            <a:srgbClr val="A4A3A4"/>
          </p15:clr>
        </p15:guide>
        <p15:guide id="5" pos="474" userDrawn="1">
          <p15:clr>
            <a:srgbClr val="A4A3A4"/>
          </p15:clr>
        </p15:guide>
        <p15:guide id="6" pos="221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56" autoAdjust="0"/>
    <p:restoredTop sz="94706" autoAdjust="0"/>
  </p:normalViewPr>
  <p:slideViewPr>
    <p:cSldViewPr snapToGrid="0" snapToObjects="1" showGuides="1">
      <p:cViewPr varScale="1">
        <p:scale>
          <a:sx n="39" d="100"/>
          <a:sy n="39" d="100"/>
        </p:scale>
        <p:origin x="912" y="108"/>
      </p:cViewPr>
      <p:guideLst>
        <p:guide orient="horz" pos="2032"/>
        <p:guide orient="horz" pos="176"/>
        <p:guide orient="horz" pos="12346"/>
        <p:guide orient="horz" pos="29"/>
        <p:guide pos="474"/>
        <p:guide pos="221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257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B717E-17DC-4276-BCDC-C73550588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58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1pPr>
    <a:lvl2pPr marL="1536241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2pPr>
    <a:lvl3pPr marL="3072481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3pPr>
    <a:lvl4pPr marL="4608722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4pPr>
    <a:lvl5pPr marL="6144962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5pPr>
    <a:lvl6pPr marL="7681203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6pPr>
    <a:lvl7pPr marL="9217444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7pPr>
    <a:lvl8pPr marL="10753684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8pPr>
    <a:lvl9pPr marL="12289925" algn="l" defTabSz="3072481" rtl="0" eaLnBrk="1" latinLnBrk="0" hangingPunct="1">
      <a:defRPr sz="40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38640" y="3751842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53469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53470" y="8889844"/>
            <a:ext cx="821034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65702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65700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8183119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8176632" y="3231641"/>
            <a:ext cx="8216834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894049" y="3231641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894049" y="3751842"/>
            <a:ext cx="820753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894049" y="8926726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891995" y="9491843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894049" y="15912318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891995" y="16452546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738640" y="9430301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out Quick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38640" y="3751842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53469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53470" y="8889844"/>
            <a:ext cx="821034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65702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65700" y="3231641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8183119" y="3751842"/>
            <a:ext cx="820905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8176632" y="3231641"/>
            <a:ext cx="8216834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894049" y="3231641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894049" y="3751842"/>
            <a:ext cx="820753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894049" y="8926726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891995" y="9491843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894049" y="15912318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891995" y="16452546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738640" y="9430301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7232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38642" y="3751842"/>
            <a:ext cx="11102885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53470" y="3211614"/>
            <a:ext cx="11088058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53470" y="11067195"/>
            <a:ext cx="11104182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69597" y="10546630"/>
            <a:ext cx="11088057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2379719" y="13146487"/>
            <a:ext cx="11086758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2379719" y="12586232"/>
            <a:ext cx="11086758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2386204" y="3781592"/>
            <a:ext cx="11086758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2379719" y="3211614"/>
            <a:ext cx="11093244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013750" y="3211614"/>
            <a:ext cx="1109042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013750" y="3751842"/>
            <a:ext cx="11090429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013750" y="10526967"/>
            <a:ext cx="1109042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009641" y="11092083"/>
            <a:ext cx="11094540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013750" y="15713210"/>
            <a:ext cx="1109042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013752" y="16278327"/>
            <a:ext cx="11094540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42813" y="3751842"/>
            <a:ext cx="8215537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46056" y="3211614"/>
            <a:ext cx="8209053" cy="527814"/>
          </a:xfrm>
          <a:prstGeom prst="rect">
            <a:avLst/>
          </a:prstGeom>
          <a:noFill/>
        </p:spPr>
        <p:txBody>
          <a:bodyPr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42164" y="9236190"/>
            <a:ext cx="8216834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45408" y="8690736"/>
            <a:ext cx="821034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65701" y="3771869"/>
            <a:ext cx="16926468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65701" y="3211614"/>
            <a:ext cx="1692646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465701" y="13458375"/>
            <a:ext cx="16926469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465701" y="12893258"/>
            <a:ext cx="16926469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6926201" y="3211614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6926201" y="3776730"/>
            <a:ext cx="820753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6926201" y="8727618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6924148" y="9292735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6926201" y="15713210"/>
            <a:ext cx="8207536" cy="527814"/>
          </a:xfrm>
          <a:prstGeom prst="rect">
            <a:avLst/>
          </a:prstGeom>
          <a:noFill/>
        </p:spPr>
        <p:txBody>
          <a:bodyPr wrap="square" lIns="52249" tIns="52249" rIns="52249" bIns="52249" anchor="t" anchorCtr="0">
            <a:spAutoFit/>
          </a:bodyPr>
          <a:lstStyle>
            <a:lvl1pPr marL="0" indent="0" algn="ctr">
              <a:buNone/>
              <a:defRPr sz="2744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6924148" y="16278327"/>
            <a:ext cx="8211646" cy="545283"/>
          </a:xfrm>
          <a:prstGeom prst="rect">
            <a:avLst/>
          </a:prstGeom>
        </p:spPr>
        <p:txBody>
          <a:bodyPr wrap="square" lIns="130622" tIns="130622" rIns="130622" bIns="130622" anchor="t" anchorCtr="0">
            <a:spAutoFit/>
          </a:bodyPr>
          <a:lstStyle>
            <a:lvl1pPr marL="0" indent="0">
              <a:buNone/>
              <a:defRPr sz="1829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109270" indent="-426642">
              <a:defRPr sz="1829">
                <a:latin typeface="Trebuchet MS" pitchFamily="34" charset="0"/>
              </a:defRPr>
            </a:lvl2pPr>
            <a:lvl3pPr marL="1535911" indent="-426642">
              <a:defRPr sz="1829">
                <a:latin typeface="Trebuchet MS" pitchFamily="34" charset="0"/>
              </a:defRPr>
            </a:lvl3pPr>
            <a:lvl4pPr marL="2005219" indent="-469307">
              <a:defRPr sz="1829">
                <a:latin typeface="Trebuchet MS" pitchFamily="34" charset="0"/>
              </a:defRPr>
            </a:lvl4pPr>
            <a:lvl5pPr marL="2346533" indent="-341314">
              <a:defRPr sz="1829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786929" y="1320571"/>
            <a:ext cx="26281420" cy="83688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4703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4786929" y="2053299"/>
            <a:ext cx="26281420" cy="676118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3658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4786929" y="284633"/>
            <a:ext cx="26281420" cy="1078142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 algn="ctr">
              <a:buFontTx/>
              <a:buNone/>
              <a:defRPr sz="6271" b="1">
                <a:solidFill>
                  <a:schemeClr val="accent5">
                    <a:lumMod val="50000"/>
                  </a:schemeClr>
                </a:solidFill>
              </a:defRPr>
            </a:lvl1pPr>
            <a:lvl2pPr>
              <a:buFontTx/>
              <a:buNone/>
              <a:defRPr sz="9406"/>
            </a:lvl2pPr>
            <a:lvl3pPr>
              <a:buFontTx/>
              <a:buNone/>
              <a:defRPr sz="9406"/>
            </a:lvl3pPr>
            <a:lvl4pPr>
              <a:buFontTx/>
              <a:buNone/>
              <a:defRPr sz="9406"/>
            </a:lvl4pPr>
            <a:lvl5pPr>
              <a:buFontTx/>
              <a:buNone/>
              <a:defRPr sz="9406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D951A23-7FFD-204C-869A-7469BE75700C}"/>
              </a:ext>
            </a:extLst>
          </p:cNvPr>
          <p:cNvGrpSpPr/>
          <p:nvPr userDrawn="1"/>
        </p:nvGrpSpPr>
        <p:grpSpPr>
          <a:xfrm>
            <a:off x="-211747" y="0"/>
            <a:ext cx="36067022" cy="20299661"/>
            <a:chOff x="-81002" y="-57150"/>
            <a:chExt cx="27594003" cy="16573500"/>
          </a:xfrm>
        </p:grpSpPr>
        <p:sp>
          <p:nvSpPr>
            <p:cNvPr id="18" name="Text Box 14">
              <a:extLst>
                <a:ext uri="{FF2B5EF4-FFF2-40B4-BE49-F238E27FC236}">
                  <a16:creationId xmlns:a16="http://schemas.microsoft.com/office/drawing/2014/main" id="{5CADBED4-23B3-AF42-BFCE-723FDBBF101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918370" y="16156940"/>
              <a:ext cx="1571625" cy="191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2150" tIns="26070" rIns="52150" bIns="26070">
              <a:spAutoFit/>
            </a:bodyPr>
            <a:lstStyle/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392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RESEARCH POSTER PRESENTATION DESIGN © 2012</a:t>
              </a:r>
            </a:p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784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www.PosterPresentations.com</a:t>
              </a: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1BD7D7F-62B0-8943-A75B-964AE3FA2ACD}"/>
                </a:ext>
              </a:extLst>
            </p:cNvPr>
            <p:cNvSpPr/>
            <p:nvPr userDrawn="1"/>
          </p:nvSpPr>
          <p:spPr>
            <a:xfrm>
              <a:off x="-36170" y="-48064"/>
              <a:ext cx="27549171" cy="16564414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9000">
                  <a:schemeClr val="accent1">
                    <a:lumMod val="40000"/>
                    <a:lumOff val="60000"/>
                  </a:schemeClr>
                </a:gs>
                <a:gs pos="13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F5781D29-8D26-CC47-8DC4-40A80CE43282}"/>
                </a:ext>
              </a:extLst>
            </p:cNvPr>
            <p:cNvSpPr/>
            <p:nvPr userDrawn="1"/>
          </p:nvSpPr>
          <p:spPr>
            <a:xfrm flipH="1" flipV="1">
              <a:off x="-36170" y="-48064"/>
              <a:ext cx="27549169" cy="16555891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1000">
                  <a:schemeClr val="bg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682AA11-F0B4-4A45-BA47-EA99831A6CA8}"/>
                </a:ext>
              </a:extLst>
            </p:cNvPr>
            <p:cNvSpPr/>
            <p:nvPr userDrawn="1"/>
          </p:nvSpPr>
          <p:spPr>
            <a:xfrm>
              <a:off x="-81002" y="-57150"/>
              <a:ext cx="27594003" cy="16573500"/>
            </a:xfrm>
            <a:custGeom>
              <a:avLst/>
              <a:gdLst>
                <a:gd name="connsiteX0" fmla="*/ 36576 w 39026592"/>
                <a:gd name="connsiteY0" fmla="*/ 0 h 30614112"/>
                <a:gd name="connsiteX1" fmla="*/ 15837408 w 39026592"/>
                <a:gd name="connsiteY1" fmla="*/ 30614112 h 30614112"/>
                <a:gd name="connsiteX2" fmla="*/ 39026592 w 39026592"/>
                <a:gd name="connsiteY2" fmla="*/ 13350240 h 30614112"/>
                <a:gd name="connsiteX3" fmla="*/ 0 w 39026592"/>
                <a:gd name="connsiteY3" fmla="*/ 73152 h 30614112"/>
                <a:gd name="connsiteX4" fmla="*/ 109728 w 39026592"/>
                <a:gd name="connsiteY4" fmla="*/ 146304 h 30614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26592" h="30614112">
                  <a:moveTo>
                    <a:pt x="36576" y="0"/>
                  </a:moveTo>
                  <a:lnTo>
                    <a:pt x="15837408" y="30614112"/>
                  </a:lnTo>
                  <a:lnTo>
                    <a:pt x="39026592" y="13350240"/>
                  </a:lnTo>
                  <a:lnTo>
                    <a:pt x="0" y="73152"/>
                  </a:lnTo>
                  <a:lnTo>
                    <a:pt x="109728" y="146304"/>
                  </a:lnTo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6000">
                  <a:schemeClr val="accent1">
                    <a:lumMod val="30000"/>
                    <a:lumOff val="70000"/>
                    <a:alpha val="0"/>
                  </a:schemeClr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34466556-D447-83A2-FBFB-0937FDEF22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874408" y="0"/>
            <a:ext cx="4980864" cy="179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13C9E09-17E0-7E46-9EC7-99AF8216A004}"/>
              </a:ext>
            </a:extLst>
          </p:cNvPr>
          <p:cNvGrpSpPr/>
          <p:nvPr userDrawn="1"/>
        </p:nvGrpSpPr>
        <p:grpSpPr>
          <a:xfrm>
            <a:off x="-105874" y="-69999"/>
            <a:ext cx="36067022" cy="20299661"/>
            <a:chOff x="-81002" y="-57150"/>
            <a:chExt cx="27594003" cy="16573500"/>
          </a:xfrm>
        </p:grpSpPr>
        <p:sp>
          <p:nvSpPr>
            <p:cNvPr id="10" name="Text Box 14"/>
            <p:cNvSpPr txBox="1">
              <a:spLocks noChangeArrowheads="1"/>
            </p:cNvSpPr>
            <p:nvPr userDrawn="1"/>
          </p:nvSpPr>
          <p:spPr bwMode="auto">
            <a:xfrm>
              <a:off x="918370" y="16156940"/>
              <a:ext cx="1571625" cy="191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2150" tIns="26070" rIns="52150" bIns="26070">
              <a:spAutoFit/>
            </a:bodyPr>
            <a:lstStyle/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392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RESEARCH POSTER PRESENTATION DESIGN © 2012</a:t>
              </a:r>
            </a:p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784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www.PosterPresentations.com</a:t>
              </a:r>
            </a:p>
          </p:txBody>
        </p:sp>
        <p:sp>
          <p:nvSpPr>
            <p:cNvPr id="74" name="Freeform 73"/>
            <p:cNvSpPr/>
            <p:nvPr userDrawn="1"/>
          </p:nvSpPr>
          <p:spPr>
            <a:xfrm>
              <a:off x="-36170" y="-48064"/>
              <a:ext cx="27549171" cy="16564414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9000">
                  <a:schemeClr val="accent1">
                    <a:lumMod val="40000"/>
                    <a:lumOff val="60000"/>
                  </a:schemeClr>
                </a:gs>
                <a:gs pos="13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 dirty="0"/>
            </a:p>
          </p:txBody>
        </p:sp>
        <p:sp>
          <p:nvSpPr>
            <p:cNvPr id="75" name="Freeform 74"/>
            <p:cNvSpPr/>
            <p:nvPr userDrawn="1"/>
          </p:nvSpPr>
          <p:spPr>
            <a:xfrm flipH="1" flipV="1">
              <a:off x="-36170" y="-48064"/>
              <a:ext cx="27549169" cy="16555891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1000">
                  <a:schemeClr val="bg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  <p:sp>
          <p:nvSpPr>
            <p:cNvPr id="76" name="Freeform 75"/>
            <p:cNvSpPr/>
            <p:nvPr userDrawn="1"/>
          </p:nvSpPr>
          <p:spPr>
            <a:xfrm>
              <a:off x="-81002" y="-57150"/>
              <a:ext cx="27594003" cy="16573500"/>
            </a:xfrm>
            <a:custGeom>
              <a:avLst/>
              <a:gdLst>
                <a:gd name="connsiteX0" fmla="*/ 36576 w 39026592"/>
                <a:gd name="connsiteY0" fmla="*/ 0 h 30614112"/>
                <a:gd name="connsiteX1" fmla="*/ 15837408 w 39026592"/>
                <a:gd name="connsiteY1" fmla="*/ 30614112 h 30614112"/>
                <a:gd name="connsiteX2" fmla="*/ 39026592 w 39026592"/>
                <a:gd name="connsiteY2" fmla="*/ 13350240 h 30614112"/>
                <a:gd name="connsiteX3" fmla="*/ 0 w 39026592"/>
                <a:gd name="connsiteY3" fmla="*/ 73152 h 30614112"/>
                <a:gd name="connsiteX4" fmla="*/ 109728 w 39026592"/>
                <a:gd name="connsiteY4" fmla="*/ 146304 h 30614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26592" h="30614112">
                  <a:moveTo>
                    <a:pt x="36576" y="0"/>
                  </a:moveTo>
                  <a:lnTo>
                    <a:pt x="15837408" y="30614112"/>
                  </a:lnTo>
                  <a:lnTo>
                    <a:pt x="39026592" y="13350240"/>
                  </a:lnTo>
                  <a:lnTo>
                    <a:pt x="0" y="73152"/>
                  </a:lnTo>
                  <a:lnTo>
                    <a:pt x="109728" y="146304"/>
                  </a:lnTo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6000">
                  <a:schemeClr val="accent1">
                    <a:lumMod val="30000"/>
                    <a:lumOff val="70000"/>
                    <a:alpha val="0"/>
                  </a:schemeClr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C8E64179-FD51-212A-3947-933539D463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874408" y="0"/>
            <a:ext cx="4980864" cy="17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69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88D2DC4-BB04-E448-8C7E-D83ECE59E0A9}"/>
              </a:ext>
            </a:extLst>
          </p:cNvPr>
          <p:cNvGrpSpPr/>
          <p:nvPr userDrawn="1"/>
        </p:nvGrpSpPr>
        <p:grpSpPr>
          <a:xfrm>
            <a:off x="-105874" y="-69999"/>
            <a:ext cx="36067022" cy="20299661"/>
            <a:chOff x="-81002" y="-57150"/>
            <a:chExt cx="27594003" cy="16573500"/>
          </a:xfrm>
        </p:grpSpPr>
        <p:sp>
          <p:nvSpPr>
            <p:cNvPr id="10" name="Text Box 14">
              <a:extLst>
                <a:ext uri="{FF2B5EF4-FFF2-40B4-BE49-F238E27FC236}">
                  <a16:creationId xmlns:a16="http://schemas.microsoft.com/office/drawing/2014/main" id="{9057DDE1-2C35-A94D-AE0E-143FC424CC09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918370" y="16156940"/>
              <a:ext cx="1571625" cy="191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2150" tIns="26070" rIns="52150" bIns="26070">
              <a:spAutoFit/>
            </a:bodyPr>
            <a:lstStyle/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392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RESEARCH POSTER PRESENTATION DESIGN © 2012</a:t>
              </a:r>
            </a:p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784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www.PosterPresentations.com</a:t>
              </a: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20842D6-2FEB-3848-A8D0-21FB47BA78A6}"/>
                </a:ext>
              </a:extLst>
            </p:cNvPr>
            <p:cNvSpPr/>
            <p:nvPr userDrawn="1"/>
          </p:nvSpPr>
          <p:spPr>
            <a:xfrm>
              <a:off x="-36170" y="-48064"/>
              <a:ext cx="27549171" cy="16564414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9000">
                  <a:schemeClr val="accent1">
                    <a:lumMod val="40000"/>
                    <a:lumOff val="60000"/>
                  </a:schemeClr>
                </a:gs>
                <a:gs pos="13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6969F7F-7C4B-DF42-92F1-67600F44C4A2}"/>
                </a:ext>
              </a:extLst>
            </p:cNvPr>
            <p:cNvSpPr/>
            <p:nvPr userDrawn="1"/>
          </p:nvSpPr>
          <p:spPr>
            <a:xfrm flipH="1" flipV="1">
              <a:off x="-36170" y="-48064"/>
              <a:ext cx="27549169" cy="16555891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1000">
                  <a:schemeClr val="bg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7827C27-C81F-4244-A3D1-3216516AC38C}"/>
                </a:ext>
              </a:extLst>
            </p:cNvPr>
            <p:cNvSpPr/>
            <p:nvPr userDrawn="1"/>
          </p:nvSpPr>
          <p:spPr>
            <a:xfrm>
              <a:off x="-81002" y="-57150"/>
              <a:ext cx="27594003" cy="16573500"/>
            </a:xfrm>
            <a:custGeom>
              <a:avLst/>
              <a:gdLst>
                <a:gd name="connsiteX0" fmla="*/ 36576 w 39026592"/>
                <a:gd name="connsiteY0" fmla="*/ 0 h 30614112"/>
                <a:gd name="connsiteX1" fmla="*/ 15837408 w 39026592"/>
                <a:gd name="connsiteY1" fmla="*/ 30614112 h 30614112"/>
                <a:gd name="connsiteX2" fmla="*/ 39026592 w 39026592"/>
                <a:gd name="connsiteY2" fmla="*/ 13350240 h 30614112"/>
                <a:gd name="connsiteX3" fmla="*/ 0 w 39026592"/>
                <a:gd name="connsiteY3" fmla="*/ 73152 h 30614112"/>
                <a:gd name="connsiteX4" fmla="*/ 109728 w 39026592"/>
                <a:gd name="connsiteY4" fmla="*/ 146304 h 30614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26592" h="30614112">
                  <a:moveTo>
                    <a:pt x="36576" y="0"/>
                  </a:moveTo>
                  <a:lnTo>
                    <a:pt x="15837408" y="30614112"/>
                  </a:lnTo>
                  <a:lnTo>
                    <a:pt x="39026592" y="13350240"/>
                  </a:lnTo>
                  <a:lnTo>
                    <a:pt x="0" y="73152"/>
                  </a:lnTo>
                  <a:lnTo>
                    <a:pt x="109728" y="146304"/>
                  </a:lnTo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6000">
                  <a:schemeClr val="accent1">
                    <a:lumMod val="30000"/>
                    <a:lumOff val="70000"/>
                    <a:alpha val="0"/>
                  </a:schemeClr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5562B381-FFE7-262A-2325-D95A6F48C8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874408" y="0"/>
            <a:ext cx="4980864" cy="179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653DFC0-C8CC-4048-8C0E-EB7A9A197D43}"/>
              </a:ext>
            </a:extLst>
          </p:cNvPr>
          <p:cNvGrpSpPr/>
          <p:nvPr userDrawn="1"/>
        </p:nvGrpSpPr>
        <p:grpSpPr>
          <a:xfrm>
            <a:off x="-105874" y="-69999"/>
            <a:ext cx="36067022" cy="20299661"/>
            <a:chOff x="-81002" y="-57150"/>
            <a:chExt cx="27594003" cy="16573500"/>
          </a:xfrm>
        </p:grpSpPr>
        <p:sp>
          <p:nvSpPr>
            <p:cNvPr id="10" name="Text Box 14">
              <a:extLst>
                <a:ext uri="{FF2B5EF4-FFF2-40B4-BE49-F238E27FC236}">
                  <a16:creationId xmlns:a16="http://schemas.microsoft.com/office/drawing/2014/main" id="{F703386D-7CF5-C24D-BCA4-7EA8DDB033F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918370" y="16156940"/>
              <a:ext cx="1571625" cy="191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52150" tIns="26070" rIns="52150" bIns="26070">
              <a:spAutoFit/>
            </a:bodyPr>
            <a:lstStyle/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392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RESEARCH POSTER PRESENTATION DESIGN © 2012</a:t>
              </a:r>
            </a:p>
            <a:p>
              <a:pPr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784" b="1" dirty="0">
                  <a:solidFill>
                    <a:schemeClr val="bg1">
                      <a:lumMod val="75000"/>
                    </a:schemeClr>
                  </a:solidFill>
                  <a:latin typeface="Arial" charset="0"/>
                </a:rPr>
                <a:t>www.PosterPresentations.com</a:t>
              </a: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884A6D1-9E34-AB48-80E7-685F32A4596E}"/>
                </a:ext>
              </a:extLst>
            </p:cNvPr>
            <p:cNvSpPr/>
            <p:nvPr userDrawn="1"/>
          </p:nvSpPr>
          <p:spPr>
            <a:xfrm>
              <a:off x="-36170" y="-48064"/>
              <a:ext cx="27549171" cy="16564414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9000">
                  <a:schemeClr val="accent1">
                    <a:lumMod val="40000"/>
                    <a:lumOff val="60000"/>
                  </a:schemeClr>
                </a:gs>
                <a:gs pos="13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7DA1284-3D64-6543-AE5B-C9E97C9C40D1}"/>
                </a:ext>
              </a:extLst>
            </p:cNvPr>
            <p:cNvSpPr/>
            <p:nvPr userDrawn="1"/>
          </p:nvSpPr>
          <p:spPr>
            <a:xfrm flipH="1" flipV="1">
              <a:off x="-36170" y="-48064"/>
              <a:ext cx="27549169" cy="16555891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1000">
                  <a:schemeClr val="bg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C0740610-C765-4141-9A13-24069536161F}"/>
                </a:ext>
              </a:extLst>
            </p:cNvPr>
            <p:cNvSpPr/>
            <p:nvPr userDrawn="1"/>
          </p:nvSpPr>
          <p:spPr>
            <a:xfrm>
              <a:off x="-81002" y="-57150"/>
              <a:ext cx="27594003" cy="16573500"/>
            </a:xfrm>
            <a:custGeom>
              <a:avLst/>
              <a:gdLst>
                <a:gd name="connsiteX0" fmla="*/ 36576 w 39026592"/>
                <a:gd name="connsiteY0" fmla="*/ 0 h 30614112"/>
                <a:gd name="connsiteX1" fmla="*/ 15837408 w 39026592"/>
                <a:gd name="connsiteY1" fmla="*/ 30614112 h 30614112"/>
                <a:gd name="connsiteX2" fmla="*/ 39026592 w 39026592"/>
                <a:gd name="connsiteY2" fmla="*/ 13350240 h 30614112"/>
                <a:gd name="connsiteX3" fmla="*/ 0 w 39026592"/>
                <a:gd name="connsiteY3" fmla="*/ 73152 h 30614112"/>
                <a:gd name="connsiteX4" fmla="*/ 109728 w 39026592"/>
                <a:gd name="connsiteY4" fmla="*/ 146304 h 30614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26592" h="30614112">
                  <a:moveTo>
                    <a:pt x="36576" y="0"/>
                  </a:moveTo>
                  <a:lnTo>
                    <a:pt x="15837408" y="30614112"/>
                  </a:lnTo>
                  <a:lnTo>
                    <a:pt x="39026592" y="13350240"/>
                  </a:lnTo>
                  <a:lnTo>
                    <a:pt x="0" y="73152"/>
                  </a:lnTo>
                  <a:lnTo>
                    <a:pt x="109728" y="146304"/>
                  </a:lnTo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6000">
                  <a:schemeClr val="accent1">
                    <a:lumMod val="30000"/>
                    <a:lumOff val="70000"/>
                    <a:alpha val="0"/>
                  </a:schemeClr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402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07791F85-E806-3C21-5CAC-948F3C46BF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874408" y="0"/>
            <a:ext cx="4980864" cy="179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3276613" rtl="0" eaLnBrk="1" latinLnBrk="0" hangingPunct="1">
        <a:spcBef>
          <a:spcPct val="0"/>
        </a:spcBef>
        <a:buNone/>
        <a:defRPr sz="6533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28730" indent="-1228730" algn="l" defTabSz="3276613" rtl="0" eaLnBrk="1" latinLnBrk="0" hangingPunct="1">
        <a:spcBef>
          <a:spcPct val="20000"/>
        </a:spcBef>
        <a:buFont typeface="Arial" pitchFamily="34" charset="0"/>
        <a:buChar char="•"/>
        <a:defRPr sz="11497" kern="1200">
          <a:solidFill>
            <a:schemeClr val="tx1"/>
          </a:solidFill>
          <a:latin typeface="+mn-lt"/>
          <a:ea typeface="+mn-ea"/>
          <a:cs typeface="+mn-cs"/>
        </a:defRPr>
      </a:lvl1pPr>
      <a:lvl2pPr marL="2662249" indent="-1023941" algn="l" defTabSz="3276613" rtl="0" eaLnBrk="1" latinLnBrk="0" hangingPunct="1">
        <a:spcBef>
          <a:spcPct val="20000"/>
        </a:spcBef>
        <a:buFont typeface="Arial" pitchFamily="34" charset="0"/>
        <a:buChar char="–"/>
        <a:defRPr sz="10061" kern="1200">
          <a:solidFill>
            <a:schemeClr val="tx1"/>
          </a:solidFill>
          <a:latin typeface="+mn-lt"/>
          <a:ea typeface="+mn-ea"/>
          <a:cs typeface="+mn-cs"/>
        </a:defRPr>
      </a:lvl2pPr>
      <a:lvl3pPr marL="4095767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8623" kern="1200">
          <a:solidFill>
            <a:schemeClr val="tx1"/>
          </a:solidFill>
          <a:latin typeface="+mn-lt"/>
          <a:ea typeface="+mn-ea"/>
          <a:cs typeface="+mn-cs"/>
        </a:defRPr>
      </a:lvl3pPr>
      <a:lvl4pPr marL="5734074" indent="-819154" algn="l" defTabSz="3276613" rtl="0" eaLnBrk="1" latinLnBrk="0" hangingPunct="1">
        <a:spcBef>
          <a:spcPct val="20000"/>
        </a:spcBef>
        <a:buFont typeface="Arial" pitchFamily="34" charset="0"/>
        <a:buChar char="–"/>
        <a:defRPr sz="7186" kern="1200">
          <a:solidFill>
            <a:schemeClr val="tx1"/>
          </a:solidFill>
          <a:latin typeface="+mn-lt"/>
          <a:ea typeface="+mn-ea"/>
          <a:cs typeface="+mn-cs"/>
        </a:defRPr>
      </a:lvl4pPr>
      <a:lvl5pPr marL="7372380" indent="-819154" algn="l" defTabSz="3276613" rtl="0" eaLnBrk="1" latinLnBrk="0" hangingPunct="1">
        <a:spcBef>
          <a:spcPct val="20000"/>
        </a:spcBef>
        <a:buFont typeface="Arial" pitchFamily="34" charset="0"/>
        <a:buChar char="»"/>
        <a:defRPr sz="7186" kern="1200">
          <a:solidFill>
            <a:schemeClr val="tx1"/>
          </a:solidFill>
          <a:latin typeface="+mn-lt"/>
          <a:ea typeface="+mn-ea"/>
          <a:cs typeface="+mn-cs"/>
        </a:defRPr>
      </a:lvl5pPr>
      <a:lvl6pPr marL="9010686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6pPr>
      <a:lvl7pPr marL="10648992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7pPr>
      <a:lvl8pPr marL="12287299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8pPr>
      <a:lvl9pPr marL="13925605" indent="-819154" algn="l" defTabSz="3276613" rtl="0" eaLnBrk="1" latinLnBrk="0" hangingPunct="1">
        <a:spcBef>
          <a:spcPct val="20000"/>
        </a:spcBef>
        <a:buFont typeface="Arial" pitchFamily="34" charset="0"/>
        <a:buChar char="•"/>
        <a:defRPr sz="71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1pPr>
      <a:lvl2pPr marL="1638307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2pPr>
      <a:lvl3pPr marL="327661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3pPr>
      <a:lvl4pPr marL="4914920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4pPr>
      <a:lvl5pPr marL="6553226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5pPr>
      <a:lvl6pPr marL="819153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6pPr>
      <a:lvl7pPr marL="9829839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7pPr>
      <a:lvl8pPr marL="11468145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8pPr>
      <a:lvl9pPr marL="13106453" algn="l" defTabSz="3276613" rtl="0" eaLnBrk="1" latinLnBrk="0" hangingPunct="1">
        <a:defRPr sz="6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B1B9FD-444F-A0A6-0FAC-74B8BC85AA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282D5-08C0-C0D6-E4BD-B42E824C30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0AB2D-AB74-6B4F-855B-122D70AB314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55318C-33DF-0A90-B3A9-510B782B20A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2D650D1-A663-7089-0802-92144D91C7B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24C13BF-4203-E3E9-DEC7-7C546BFBB79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134BC60-1B7F-D8F4-08E7-CDD44907BE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4E9DED9-E5BB-06F4-272E-ADF2ACBB411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8727A85-BC21-CAC5-376A-95D70E1323D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047C6CD-5D3A-A3B0-F148-F119B2ECFD4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59E86EF-5736-3312-8EDC-8E40A1E3D68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DA28AA4-85A2-5748-5E15-9E2F696B6C5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FD66A4C-84B3-6F90-64FE-AB4D77D80DB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1DBCFA9-CDA7-C477-CE87-A9011336F78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69E505-0383-D244-49D1-BF153F5FD03C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0576DFF-279F-E33E-FA6D-C49DDF482A03}"/>
              </a:ext>
            </a:extLst>
          </p:cNvPr>
          <p:cNvSpPr>
            <a:spLocks noGrp="1"/>
          </p:cNvSpPr>
          <p:nvPr>
            <p:ph type="body" sz="quarter" idx="18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190EA16-43BB-5CC9-D5A7-6B7A83406F97}"/>
              </a:ext>
            </a:extLst>
          </p:cNvPr>
          <p:cNvSpPr>
            <a:spLocks noGrp="1"/>
          </p:cNvSpPr>
          <p:nvPr>
            <p:ph type="body" sz="quarter" idx="18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57111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36x60-Template-V3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ithout Quick Guides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Classic 3 Columns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Classic - Wide Cent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396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PosterPresentations.com-36x60-Template-V3</vt:lpstr>
      <vt:lpstr>Without Quick Guides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Dr. Biju Hameed</cp:lastModifiedBy>
  <cp:revision>43</cp:revision>
  <dcterms:created xsi:type="dcterms:W3CDTF">2012-02-06T18:46:22Z</dcterms:created>
  <dcterms:modified xsi:type="dcterms:W3CDTF">2024-03-06T10:56:30Z</dcterms:modified>
</cp:coreProperties>
</file>