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9" r:id="rId2"/>
    <p:sldMasterId id="2147483657" r:id="rId3"/>
    <p:sldMasterId id="2147483653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35855275" cy="20159663"/>
  <p:notesSz cx="6858000" cy="9144000"/>
  <p:defaultTextStyle>
    <a:defPPr>
      <a:defRPr lang="en-US"/>
    </a:defPPr>
    <a:lvl1pPr marL="0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2" userDrawn="1">
          <p15:clr>
            <a:srgbClr val="A4A3A4"/>
          </p15:clr>
        </p15:guide>
        <p15:guide id="2" orient="horz" pos="176" userDrawn="1">
          <p15:clr>
            <a:srgbClr val="A4A3A4"/>
          </p15:clr>
        </p15:guide>
        <p15:guide id="3" orient="horz" pos="12346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74" userDrawn="1">
          <p15:clr>
            <a:srgbClr val="A4A3A4"/>
          </p15:clr>
        </p15:guide>
        <p15:guide id="6" pos="22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9" autoAdjust="0"/>
    <p:restoredTop sz="94706" autoAdjust="0"/>
  </p:normalViewPr>
  <p:slideViewPr>
    <p:cSldViewPr snapToGrid="0" snapToObjects="1" showGuides="1">
      <p:cViewPr varScale="1">
        <p:scale>
          <a:sx n="40" d="100"/>
          <a:sy n="40" d="100"/>
        </p:scale>
        <p:origin x="636" y="60"/>
      </p:cViewPr>
      <p:guideLst>
        <p:guide orient="horz" pos="2032"/>
        <p:guide orient="horz" pos="176"/>
        <p:guide orient="horz" pos="12346"/>
        <p:guide orient="horz"/>
        <p:guide pos="474"/>
        <p:guide pos="22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257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B717E-17DC-4276-BCDC-C73550588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5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Quick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5199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2" y="3751842"/>
            <a:ext cx="11102885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70" y="3211614"/>
            <a:ext cx="110880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53470" y="11067195"/>
            <a:ext cx="1110418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69597" y="10546630"/>
            <a:ext cx="11088057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2379719" y="13146487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2379719" y="12586232"/>
            <a:ext cx="110867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2386204" y="3781592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2379719" y="3211614"/>
            <a:ext cx="11093244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013750" y="3211614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013750" y="3751842"/>
            <a:ext cx="1109042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013750" y="10526967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009641" y="11092083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013750" y="15713210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013752" y="16278327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813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46056" y="3211614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42164" y="9236190"/>
            <a:ext cx="8216834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45408" y="8690736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1" y="3771869"/>
            <a:ext cx="1692646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1" y="3211614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65701" y="13458375"/>
            <a:ext cx="1692646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65701" y="12893258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926201" y="3211614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926201" y="3776730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926201" y="87276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924148" y="9292735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926201" y="15713210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924148" y="16278327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44" name="Straight Connector 43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 userDrawn="1"/>
        </p:nvSpPr>
        <p:spPr>
          <a:xfrm>
            <a:off x="728761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69" name="Rounded Rectangle 68"/>
          <p:cNvSpPr/>
          <p:nvPr userDrawn="1"/>
        </p:nvSpPr>
        <p:spPr>
          <a:xfrm>
            <a:off x="944523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0" name="Rounded Rectangle 69"/>
          <p:cNvSpPr/>
          <p:nvPr userDrawn="1"/>
        </p:nvSpPr>
        <p:spPr>
          <a:xfrm>
            <a:off x="1816170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1" name="Rounded Rectangle 70"/>
          <p:cNvSpPr/>
          <p:nvPr userDrawn="1"/>
        </p:nvSpPr>
        <p:spPr>
          <a:xfrm>
            <a:off x="26878168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087AC7-8BA3-B48D-8318-E8BCB6E62F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44" name="Straight Connector 43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 userDrawn="1"/>
        </p:nvSpPr>
        <p:spPr>
          <a:xfrm>
            <a:off x="728761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69" name="Rounded Rectangle 68"/>
          <p:cNvSpPr/>
          <p:nvPr userDrawn="1"/>
        </p:nvSpPr>
        <p:spPr>
          <a:xfrm>
            <a:off x="944523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0" name="Rounded Rectangle 69"/>
          <p:cNvSpPr/>
          <p:nvPr userDrawn="1"/>
        </p:nvSpPr>
        <p:spPr>
          <a:xfrm>
            <a:off x="18161700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71" name="Rounded Rectangle 70"/>
          <p:cNvSpPr/>
          <p:nvPr userDrawn="1"/>
        </p:nvSpPr>
        <p:spPr>
          <a:xfrm>
            <a:off x="26878168" y="324483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53EFE4-E4E6-5A5E-1F2F-225BE72ED8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7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43" name="Straight Connector 42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 userDrawn="1"/>
        </p:nvSpPr>
        <p:spPr>
          <a:xfrm>
            <a:off x="728760" y="3244836"/>
            <a:ext cx="11118231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52" name="Rounded Rectangle 51"/>
          <p:cNvSpPr/>
          <p:nvPr userDrawn="1"/>
        </p:nvSpPr>
        <p:spPr>
          <a:xfrm>
            <a:off x="12373969" y="3244836"/>
            <a:ext cx="11118231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53" name="Rounded Rectangle 52"/>
          <p:cNvSpPr/>
          <p:nvPr userDrawn="1"/>
        </p:nvSpPr>
        <p:spPr>
          <a:xfrm>
            <a:off x="24019177" y="3244836"/>
            <a:ext cx="11118231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E0C546-AC97-A2ED-38D5-BE9B0E67C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 userDrawn="1"/>
        </p:nvSpPr>
        <p:spPr>
          <a:xfrm>
            <a:off x="0" y="0"/>
            <a:ext cx="35855275" cy="2934258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cxnSp>
        <p:nvCxnSpPr>
          <p:cNvPr id="38" name="Straight Connector 37"/>
          <p:cNvCxnSpPr/>
          <p:nvPr userDrawn="1"/>
        </p:nvCxnSpPr>
        <p:spPr>
          <a:xfrm flipV="1">
            <a:off x="-7019" y="2934258"/>
            <a:ext cx="35862295" cy="60519"/>
          </a:xfrm>
          <a:prstGeom prst="line">
            <a:avLst/>
          </a:prstGeom>
          <a:ln w="87376" cmpd="sng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 userDrawn="1"/>
        </p:nvSpPr>
        <p:spPr>
          <a:xfrm>
            <a:off x="728761" y="321456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41" name="Rounded Rectangle 40"/>
          <p:cNvSpPr/>
          <p:nvPr userDrawn="1"/>
        </p:nvSpPr>
        <p:spPr>
          <a:xfrm>
            <a:off x="9435580" y="3214566"/>
            <a:ext cx="17008018" cy="16379726"/>
          </a:xfrm>
          <a:prstGeom prst="roundRect">
            <a:avLst>
              <a:gd name="adj" fmla="val 110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sp>
        <p:nvSpPr>
          <p:cNvPr id="42" name="Rounded Rectangle 41"/>
          <p:cNvSpPr/>
          <p:nvPr userDrawn="1"/>
        </p:nvSpPr>
        <p:spPr>
          <a:xfrm>
            <a:off x="26891457" y="3214566"/>
            <a:ext cx="8258958" cy="16379726"/>
          </a:xfrm>
          <a:prstGeom prst="roundRect">
            <a:avLst>
              <a:gd name="adj" fmla="val 1956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2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6BAF50-F08B-B1D3-38CE-1C0CE2DEEA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6A3B99-EF09-E7E6-8A10-22E2A2F1FB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6473F-FF5C-A97C-C90A-D6D9FBD404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65D84-CEC3-605E-9835-12014650E7C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72DFF7-3D8A-36CF-B7F1-050BBDEA9A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B2515A-C38F-2123-2206-4B06A5B7308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6F40A4-6F47-03E0-02BA-0F493B530D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C9985E3-5750-46C0-0525-5CC1B6FADFE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07BF3C6-7472-D8D7-74BD-C6BFA3CEF20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C134D75-205A-B16B-1FDD-07849B2ECCF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873F7F-4662-9DA6-EF28-1B64AACA56D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11691E-EC12-AF75-9BF4-0C35332BC28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7814800-875F-457A-93B5-F89F33EF2DC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4E5C609-997B-08E5-EEC5-8E7093764D7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B22DBA1-B4F5-4180-1B01-6EBDC25AA07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4614829-4B2A-106A-F01A-6CFAE7DEA188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EF66A05-F7AA-4BC7-9CD9-7887277D0E37}"/>
              </a:ext>
            </a:extLst>
          </p:cNvPr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6CCD480-9206-C55B-AC10-87733B81313D}"/>
              </a:ext>
            </a:extLst>
          </p:cNvPr>
          <p:cNvSpPr>
            <a:spLocks noGrp="1"/>
          </p:cNvSpPr>
          <p:nvPr>
            <p:ph type="body" sz="quarter" idx="18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0819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ithout Quick Guide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 Column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Wide Center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299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PosterPresentations.com-36x60-Template</vt:lpstr>
      <vt:lpstr>Without Quick Guides</vt:lpstr>
      <vt:lpstr>3 Columns</vt:lpstr>
      <vt:lpstr>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Dr. Biju Hameed</cp:lastModifiedBy>
  <cp:revision>47</cp:revision>
  <dcterms:created xsi:type="dcterms:W3CDTF">2012-02-06T18:46:22Z</dcterms:created>
  <dcterms:modified xsi:type="dcterms:W3CDTF">2024-03-06T10:58:00Z</dcterms:modified>
</cp:coreProperties>
</file>