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0" r:id="rId2"/>
  </p:sldMasterIdLst>
  <p:notesMasterIdLst>
    <p:notesMasterId r:id="rId4"/>
  </p:notesMasterIdLst>
  <p:handoutMasterIdLst>
    <p:handoutMasterId r:id="rId5"/>
  </p:handoutMasterIdLst>
  <p:sldIdLst>
    <p:sldId id="256" r:id="rId3"/>
  </p:sldIdLst>
  <p:sldSz cx="35855275" cy="20159663"/>
  <p:notesSz cx="6858000" cy="9144000"/>
  <p:defaultTextStyle>
    <a:defPPr>
      <a:defRPr lang="en-US"/>
    </a:defPPr>
    <a:lvl1pPr marL="0" algn="l" defTabSz="3072481" rtl="0" eaLnBrk="1" latinLnBrk="0" hangingPunct="1">
      <a:defRPr sz="6003" kern="1200">
        <a:solidFill>
          <a:schemeClr val="tx1"/>
        </a:solidFill>
        <a:latin typeface="+mn-lt"/>
        <a:ea typeface="+mn-ea"/>
        <a:cs typeface="+mn-cs"/>
      </a:defRPr>
    </a:lvl1pPr>
    <a:lvl2pPr marL="1536241" algn="l" defTabSz="3072481" rtl="0" eaLnBrk="1" latinLnBrk="0" hangingPunct="1">
      <a:defRPr sz="6003" kern="1200">
        <a:solidFill>
          <a:schemeClr val="tx1"/>
        </a:solidFill>
        <a:latin typeface="+mn-lt"/>
        <a:ea typeface="+mn-ea"/>
        <a:cs typeface="+mn-cs"/>
      </a:defRPr>
    </a:lvl2pPr>
    <a:lvl3pPr marL="3072481" algn="l" defTabSz="3072481" rtl="0" eaLnBrk="1" latinLnBrk="0" hangingPunct="1">
      <a:defRPr sz="6003" kern="1200">
        <a:solidFill>
          <a:schemeClr val="tx1"/>
        </a:solidFill>
        <a:latin typeface="+mn-lt"/>
        <a:ea typeface="+mn-ea"/>
        <a:cs typeface="+mn-cs"/>
      </a:defRPr>
    </a:lvl3pPr>
    <a:lvl4pPr marL="4608722" algn="l" defTabSz="3072481" rtl="0" eaLnBrk="1" latinLnBrk="0" hangingPunct="1">
      <a:defRPr sz="6003" kern="1200">
        <a:solidFill>
          <a:schemeClr val="tx1"/>
        </a:solidFill>
        <a:latin typeface="+mn-lt"/>
        <a:ea typeface="+mn-ea"/>
        <a:cs typeface="+mn-cs"/>
      </a:defRPr>
    </a:lvl4pPr>
    <a:lvl5pPr marL="6144962" algn="l" defTabSz="3072481" rtl="0" eaLnBrk="1" latinLnBrk="0" hangingPunct="1">
      <a:defRPr sz="6003" kern="1200">
        <a:solidFill>
          <a:schemeClr val="tx1"/>
        </a:solidFill>
        <a:latin typeface="+mn-lt"/>
        <a:ea typeface="+mn-ea"/>
        <a:cs typeface="+mn-cs"/>
      </a:defRPr>
    </a:lvl5pPr>
    <a:lvl6pPr marL="7681203" algn="l" defTabSz="3072481" rtl="0" eaLnBrk="1" latinLnBrk="0" hangingPunct="1">
      <a:defRPr sz="6003" kern="1200">
        <a:solidFill>
          <a:schemeClr val="tx1"/>
        </a:solidFill>
        <a:latin typeface="+mn-lt"/>
        <a:ea typeface="+mn-ea"/>
        <a:cs typeface="+mn-cs"/>
      </a:defRPr>
    </a:lvl6pPr>
    <a:lvl7pPr marL="9217444" algn="l" defTabSz="3072481" rtl="0" eaLnBrk="1" latinLnBrk="0" hangingPunct="1">
      <a:defRPr sz="6003" kern="1200">
        <a:solidFill>
          <a:schemeClr val="tx1"/>
        </a:solidFill>
        <a:latin typeface="+mn-lt"/>
        <a:ea typeface="+mn-ea"/>
        <a:cs typeface="+mn-cs"/>
      </a:defRPr>
    </a:lvl7pPr>
    <a:lvl8pPr marL="10753684" algn="l" defTabSz="3072481" rtl="0" eaLnBrk="1" latinLnBrk="0" hangingPunct="1">
      <a:defRPr sz="6003" kern="1200">
        <a:solidFill>
          <a:schemeClr val="tx1"/>
        </a:solidFill>
        <a:latin typeface="+mn-lt"/>
        <a:ea typeface="+mn-ea"/>
        <a:cs typeface="+mn-cs"/>
      </a:defRPr>
    </a:lvl8pPr>
    <a:lvl9pPr marL="12289925" algn="l" defTabSz="3072481" rtl="0" eaLnBrk="1" latinLnBrk="0" hangingPunct="1">
      <a:defRPr sz="6003"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032" userDrawn="1">
          <p15:clr>
            <a:srgbClr val="A4A3A4"/>
          </p15:clr>
        </p15:guide>
        <p15:guide id="2" orient="horz" pos="176" userDrawn="1">
          <p15:clr>
            <a:srgbClr val="A4A3A4"/>
          </p15:clr>
        </p15:guide>
        <p15:guide id="3" orient="horz" pos="12346" userDrawn="1">
          <p15:clr>
            <a:srgbClr val="A4A3A4"/>
          </p15:clr>
        </p15:guide>
        <p15:guide id="4" orient="horz" userDrawn="1">
          <p15:clr>
            <a:srgbClr val="A4A3A4"/>
          </p15:clr>
        </p15:guide>
        <p15:guide id="5" pos="376" userDrawn="1">
          <p15:clr>
            <a:srgbClr val="A4A3A4"/>
          </p15:clr>
        </p15:guide>
        <p15:guide id="6" pos="2221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KOTOULAS" initials="AK" lastIdx="2" clrIdx="0"/>
  <p:cmAuthor id="1" name="A.KOTOULAS" initials="HELP" lastIdx="1" clrIdx="1"/>
  <p:cmAuthor id="2" name="A.KOTOULAS" initials="HELP - " lastIdx="1" clrIdx="2"/>
  <p:cmAuthor id="3" name="PosterPresentations.com - 510.649.3001" initials="HELP - "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3E9E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7387" autoAdjust="0"/>
    <p:restoredTop sz="94706" autoAdjust="0"/>
  </p:normalViewPr>
  <p:slideViewPr>
    <p:cSldViewPr snapToGrid="0" snapToObjects="1" showGuides="1">
      <p:cViewPr varScale="1">
        <p:scale>
          <a:sx n="40" d="100"/>
          <a:sy n="40" d="100"/>
        </p:scale>
        <p:origin x="798" y="60"/>
      </p:cViewPr>
      <p:guideLst>
        <p:guide orient="horz" pos="2032"/>
        <p:guide orient="horz" pos="176"/>
        <p:guide orient="horz" pos="12346"/>
        <p:guide orient="horz"/>
        <p:guide pos="376"/>
        <p:guide pos="2221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75" d="100"/>
          <a:sy n="75" d="100"/>
        </p:scale>
        <p:origin x="2268"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handoutMaster" Target="handoutMasters/handoutMaster1.xml"/><Relationship Id="rId10" Type="http://schemas.openxmlformats.org/officeDocument/2006/relationships/tableStyles" Target="tableStyles.xml"/><Relationship Id="rId4" Type="http://schemas.openxmlformats.org/officeDocument/2006/relationships/notesMaster" Target="notesMasters/notesMaster1.xml"/><Relationship Id="rId9"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87B717E-17DC-4276-BCDC-C73550588E55}" type="slidenum">
              <a:rPr lang="en-US" smtClean="0"/>
              <a:t>‹#›</a:t>
            </a:fld>
            <a:endParaRPr lang="en-US"/>
          </a:p>
        </p:txBody>
      </p:sp>
    </p:spTree>
    <p:extLst>
      <p:ext uri="{BB962C8B-B14F-4D97-AF65-F5344CB8AC3E}">
        <p14:creationId xmlns:p14="http://schemas.microsoft.com/office/powerpoint/2010/main" val="170805895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6CC2317-6751-4CD4-9995-8782DD78E936}" type="datetimeFigureOut">
              <a:rPr lang="en-US" smtClean="0"/>
              <a:pPr/>
              <a:t>3/6/2024</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A1A87D-CAF7-4BDC-A0D3-C0DBEDE81619}" type="slidenum">
              <a:rPr lang="en-US" smtClean="0"/>
              <a:pPr/>
              <a:t>‹#›</a:t>
            </a:fld>
            <a:endParaRPr lang="en-US" dirty="0"/>
          </a:p>
        </p:txBody>
      </p:sp>
    </p:spTree>
    <p:extLst>
      <p:ext uri="{BB962C8B-B14F-4D97-AF65-F5344CB8AC3E}">
        <p14:creationId xmlns:p14="http://schemas.microsoft.com/office/powerpoint/2010/main" val="3146657063"/>
      </p:ext>
    </p:extLst>
  </p:cSld>
  <p:clrMap bg1="lt1" tx1="dk1" bg2="lt2" tx2="dk2" accent1="accent1" accent2="accent2" accent3="accent3" accent4="accent4" accent5="accent5" accent6="accent6" hlink="hlink" folHlink="folHlink"/>
  <p:notesStyle>
    <a:lvl1pPr marL="0" algn="l" defTabSz="3072481" rtl="0" eaLnBrk="1" latinLnBrk="0" hangingPunct="1">
      <a:defRPr sz="4043" kern="1200">
        <a:solidFill>
          <a:schemeClr val="tx1"/>
        </a:solidFill>
        <a:latin typeface="+mn-lt"/>
        <a:ea typeface="+mn-ea"/>
        <a:cs typeface="+mn-cs"/>
      </a:defRPr>
    </a:lvl1pPr>
    <a:lvl2pPr marL="1536241" algn="l" defTabSz="3072481" rtl="0" eaLnBrk="1" latinLnBrk="0" hangingPunct="1">
      <a:defRPr sz="4043" kern="1200">
        <a:solidFill>
          <a:schemeClr val="tx1"/>
        </a:solidFill>
        <a:latin typeface="+mn-lt"/>
        <a:ea typeface="+mn-ea"/>
        <a:cs typeface="+mn-cs"/>
      </a:defRPr>
    </a:lvl2pPr>
    <a:lvl3pPr marL="3072481" algn="l" defTabSz="3072481" rtl="0" eaLnBrk="1" latinLnBrk="0" hangingPunct="1">
      <a:defRPr sz="4043" kern="1200">
        <a:solidFill>
          <a:schemeClr val="tx1"/>
        </a:solidFill>
        <a:latin typeface="+mn-lt"/>
        <a:ea typeface="+mn-ea"/>
        <a:cs typeface="+mn-cs"/>
      </a:defRPr>
    </a:lvl3pPr>
    <a:lvl4pPr marL="4608722" algn="l" defTabSz="3072481" rtl="0" eaLnBrk="1" latinLnBrk="0" hangingPunct="1">
      <a:defRPr sz="4043" kern="1200">
        <a:solidFill>
          <a:schemeClr val="tx1"/>
        </a:solidFill>
        <a:latin typeface="+mn-lt"/>
        <a:ea typeface="+mn-ea"/>
        <a:cs typeface="+mn-cs"/>
      </a:defRPr>
    </a:lvl4pPr>
    <a:lvl5pPr marL="6144962" algn="l" defTabSz="3072481" rtl="0" eaLnBrk="1" latinLnBrk="0" hangingPunct="1">
      <a:defRPr sz="4043" kern="1200">
        <a:solidFill>
          <a:schemeClr val="tx1"/>
        </a:solidFill>
        <a:latin typeface="+mn-lt"/>
        <a:ea typeface="+mn-ea"/>
        <a:cs typeface="+mn-cs"/>
      </a:defRPr>
    </a:lvl5pPr>
    <a:lvl6pPr marL="7681203" algn="l" defTabSz="3072481" rtl="0" eaLnBrk="1" latinLnBrk="0" hangingPunct="1">
      <a:defRPr sz="4043" kern="1200">
        <a:solidFill>
          <a:schemeClr val="tx1"/>
        </a:solidFill>
        <a:latin typeface="+mn-lt"/>
        <a:ea typeface="+mn-ea"/>
        <a:cs typeface="+mn-cs"/>
      </a:defRPr>
    </a:lvl6pPr>
    <a:lvl7pPr marL="9217444" algn="l" defTabSz="3072481" rtl="0" eaLnBrk="1" latinLnBrk="0" hangingPunct="1">
      <a:defRPr sz="4043" kern="1200">
        <a:solidFill>
          <a:schemeClr val="tx1"/>
        </a:solidFill>
        <a:latin typeface="+mn-lt"/>
        <a:ea typeface="+mn-ea"/>
        <a:cs typeface="+mn-cs"/>
      </a:defRPr>
    </a:lvl7pPr>
    <a:lvl8pPr marL="10753684" algn="l" defTabSz="3072481" rtl="0" eaLnBrk="1" latinLnBrk="0" hangingPunct="1">
      <a:defRPr sz="4043" kern="1200">
        <a:solidFill>
          <a:schemeClr val="tx1"/>
        </a:solidFill>
        <a:latin typeface="+mn-lt"/>
        <a:ea typeface="+mn-ea"/>
        <a:cs typeface="+mn-cs"/>
      </a:defRPr>
    </a:lvl8pPr>
    <a:lvl9pPr marL="12289925" algn="l" defTabSz="3072481" rtl="0" eaLnBrk="1" latinLnBrk="0" hangingPunct="1">
      <a:defRPr sz="404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A1A87D-CAF7-4BDC-A0D3-C0DBEDE81619}" type="slidenum">
              <a:rPr lang="en-US" smtClean="0"/>
              <a:pPr/>
              <a:t>1</a:t>
            </a:fld>
            <a:endParaRPr lang="en-US" dirty="0"/>
          </a:p>
        </p:txBody>
      </p:sp>
    </p:spTree>
    <p:extLst>
      <p:ext uri="{BB962C8B-B14F-4D97-AF65-F5344CB8AC3E}">
        <p14:creationId xmlns:p14="http://schemas.microsoft.com/office/powerpoint/2010/main" val="422202409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userDrawn="1">
  <p:cSld name="36x60 Template - 3 columns">
    <p:spTree>
      <p:nvGrpSpPr>
        <p:cNvPr id="1" name=""/>
        <p:cNvGrpSpPr/>
        <p:nvPr/>
      </p:nvGrpSpPr>
      <p:grpSpPr>
        <a:xfrm>
          <a:off x="0" y="0"/>
          <a:ext cx="0" cy="0"/>
          <a:chOff x="0" y="0"/>
          <a:chExt cx="0" cy="0"/>
        </a:xfrm>
      </p:grpSpPr>
      <p:sp>
        <p:nvSpPr>
          <p:cNvPr id="31" name="Text Placeholder 3">
            <a:extLst>
              <a:ext uri="{FF2B5EF4-FFF2-40B4-BE49-F238E27FC236}">
                <a16:creationId xmlns:a16="http://schemas.microsoft.com/office/drawing/2014/main" id="{DD5F448D-3880-497A-8C8F-433635B0808A}"/>
              </a:ext>
            </a:extLst>
          </p:cNvPr>
          <p:cNvSpPr>
            <a:spLocks noGrp="1"/>
          </p:cNvSpPr>
          <p:nvPr>
            <p:ph type="body" sz="quarter" idx="10" hasCustomPrompt="1"/>
          </p:nvPr>
        </p:nvSpPr>
        <p:spPr>
          <a:xfrm>
            <a:off x="624548" y="3888097"/>
            <a:ext cx="7440242" cy="5771743"/>
          </a:xfrm>
          <a:prstGeom prst="rect">
            <a:avLst/>
          </a:prstGeom>
          <a:solidFill>
            <a:schemeClr val="bg2"/>
          </a:solidFill>
        </p:spPr>
        <p:txBody>
          <a:bodyPr wrap="square" lIns="228589" tIns="228589" rIns="228589" bIns="228589">
            <a:noAutofit/>
          </a:bodyPr>
          <a:lstStyle>
            <a:lvl1pPr marL="0" marR="0" indent="0" algn="l" defTabSz="5734073" rtl="0" eaLnBrk="1" fontAlgn="auto" latinLnBrk="0" hangingPunct="1">
              <a:lnSpc>
                <a:spcPct val="100000"/>
              </a:lnSpc>
              <a:spcBef>
                <a:spcPct val="20000"/>
              </a:spcBef>
              <a:spcAft>
                <a:spcPts val="0"/>
              </a:spcAft>
              <a:buClrTx/>
              <a:buSzTx/>
              <a:buFont typeface="Arial" pitchFamily="34" charset="0"/>
              <a:buNone/>
              <a:tabLst/>
              <a:defRPr sz="2612">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marL="0" marR="0" lvl="0" indent="0" algn="l" defTabSz="5734073"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2" name="Text Placeholder 5">
            <a:extLst>
              <a:ext uri="{FF2B5EF4-FFF2-40B4-BE49-F238E27FC236}">
                <a16:creationId xmlns:a16="http://schemas.microsoft.com/office/drawing/2014/main" id="{0E5EFEDA-3E37-43AD-B220-272CD5AB8210}"/>
              </a:ext>
            </a:extLst>
          </p:cNvPr>
          <p:cNvSpPr>
            <a:spLocks noGrp="1"/>
          </p:cNvSpPr>
          <p:nvPr>
            <p:ph type="body" sz="quarter" idx="20" hasCustomPrompt="1"/>
          </p:nvPr>
        </p:nvSpPr>
        <p:spPr>
          <a:xfrm>
            <a:off x="671996"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OBJECTIVES</a:t>
            </a:r>
          </a:p>
        </p:txBody>
      </p:sp>
      <p:sp>
        <p:nvSpPr>
          <p:cNvPr id="43" name="Text Placeholder 3">
            <a:extLst>
              <a:ext uri="{FF2B5EF4-FFF2-40B4-BE49-F238E27FC236}">
                <a16:creationId xmlns:a16="http://schemas.microsoft.com/office/drawing/2014/main" id="{A1635A13-3BE2-433D-86CD-BF2C5DFB1CAC}"/>
              </a:ext>
            </a:extLst>
          </p:cNvPr>
          <p:cNvSpPr>
            <a:spLocks noGrp="1"/>
          </p:cNvSpPr>
          <p:nvPr>
            <p:ph type="body" sz="quarter" idx="96" hasCustomPrompt="1"/>
          </p:nvPr>
        </p:nvSpPr>
        <p:spPr>
          <a:xfrm>
            <a:off x="648272"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44" name="Text Placeholder 76">
            <a:extLst>
              <a:ext uri="{FF2B5EF4-FFF2-40B4-BE49-F238E27FC236}">
                <a16:creationId xmlns:a16="http://schemas.microsoft.com/office/drawing/2014/main" id="{79A11AE8-25B9-4617-A357-26AC75DEEB5D}"/>
              </a:ext>
            </a:extLst>
          </p:cNvPr>
          <p:cNvSpPr>
            <a:spLocks noGrp="1"/>
          </p:cNvSpPr>
          <p:nvPr>
            <p:ph type="body" sz="quarter" idx="150" hasCustomPrompt="1"/>
          </p:nvPr>
        </p:nvSpPr>
        <p:spPr>
          <a:xfrm>
            <a:off x="624548" y="2682395"/>
            <a:ext cx="31000344" cy="802258"/>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affiliations</a:t>
            </a:r>
          </a:p>
        </p:txBody>
      </p:sp>
      <p:sp>
        <p:nvSpPr>
          <p:cNvPr id="45" name="Text Placeholder 76">
            <a:extLst>
              <a:ext uri="{FF2B5EF4-FFF2-40B4-BE49-F238E27FC236}">
                <a16:creationId xmlns:a16="http://schemas.microsoft.com/office/drawing/2014/main" id="{DE20B24C-E064-41B7-8E83-ACA3CBC68BA9}"/>
              </a:ext>
            </a:extLst>
          </p:cNvPr>
          <p:cNvSpPr>
            <a:spLocks noGrp="1"/>
          </p:cNvSpPr>
          <p:nvPr>
            <p:ph type="body" sz="quarter" idx="151" hasCustomPrompt="1"/>
          </p:nvPr>
        </p:nvSpPr>
        <p:spPr>
          <a:xfrm>
            <a:off x="624548" y="2039542"/>
            <a:ext cx="31000344" cy="576412"/>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authors</a:t>
            </a:r>
          </a:p>
        </p:txBody>
      </p:sp>
      <p:sp>
        <p:nvSpPr>
          <p:cNvPr id="46" name="Text Placeholder 76">
            <a:extLst>
              <a:ext uri="{FF2B5EF4-FFF2-40B4-BE49-F238E27FC236}">
                <a16:creationId xmlns:a16="http://schemas.microsoft.com/office/drawing/2014/main" id="{24EC8ED1-A2DF-457D-AF1B-6057B7E77A09}"/>
              </a:ext>
            </a:extLst>
          </p:cNvPr>
          <p:cNvSpPr>
            <a:spLocks noGrp="1"/>
          </p:cNvSpPr>
          <p:nvPr>
            <p:ph type="body" sz="quarter" idx="153" hasCustomPrompt="1"/>
          </p:nvPr>
        </p:nvSpPr>
        <p:spPr>
          <a:xfrm>
            <a:off x="624549" y="713597"/>
            <a:ext cx="31000345" cy="1259505"/>
          </a:xfrm>
          <a:prstGeom prst="rect">
            <a:avLst/>
          </a:prstGeom>
        </p:spPr>
        <p:txBody>
          <a:bodyPr anchor="t" anchorCtr="0">
            <a:normAutofit/>
          </a:bodyPr>
          <a:lstStyle>
            <a:lvl1pPr marL="0" indent="0" algn="l">
              <a:buFontTx/>
              <a:buNone/>
              <a:defRPr sz="7839" b="1"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title</a:t>
            </a:r>
          </a:p>
        </p:txBody>
      </p:sp>
      <p:sp>
        <p:nvSpPr>
          <p:cNvPr id="60" name="Text Placeholder 5">
            <a:extLst>
              <a:ext uri="{FF2B5EF4-FFF2-40B4-BE49-F238E27FC236}">
                <a16:creationId xmlns:a16="http://schemas.microsoft.com/office/drawing/2014/main" id="{AC6FA543-F827-4490-8747-E041951E9BBF}"/>
              </a:ext>
            </a:extLst>
          </p:cNvPr>
          <p:cNvSpPr>
            <a:spLocks noGrp="1"/>
          </p:cNvSpPr>
          <p:nvPr>
            <p:ph type="body" sz="quarter" idx="154" hasCustomPrompt="1"/>
          </p:nvPr>
        </p:nvSpPr>
        <p:spPr>
          <a:xfrm>
            <a:off x="9665535"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MATERIALS &amp; METHODS</a:t>
            </a:r>
          </a:p>
        </p:txBody>
      </p:sp>
      <p:sp>
        <p:nvSpPr>
          <p:cNvPr id="61" name="Text Placeholder 3">
            <a:extLst>
              <a:ext uri="{FF2B5EF4-FFF2-40B4-BE49-F238E27FC236}">
                <a16:creationId xmlns:a16="http://schemas.microsoft.com/office/drawing/2014/main" id="{E64E7D9A-F726-4A90-AF82-6BEA92F79A12}"/>
              </a:ext>
            </a:extLst>
          </p:cNvPr>
          <p:cNvSpPr>
            <a:spLocks noGrp="1"/>
          </p:cNvSpPr>
          <p:nvPr>
            <p:ph type="body" sz="quarter" idx="155" hasCustomPrompt="1"/>
          </p:nvPr>
        </p:nvSpPr>
        <p:spPr>
          <a:xfrm>
            <a:off x="9641811"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62" name="Text Placeholder 5">
            <a:extLst>
              <a:ext uri="{FF2B5EF4-FFF2-40B4-BE49-F238E27FC236}">
                <a16:creationId xmlns:a16="http://schemas.microsoft.com/office/drawing/2014/main" id="{1B640BD6-EB1D-4700-B778-118A05A7B6F5}"/>
              </a:ext>
            </a:extLst>
          </p:cNvPr>
          <p:cNvSpPr>
            <a:spLocks noGrp="1"/>
          </p:cNvSpPr>
          <p:nvPr>
            <p:ph type="body" sz="quarter" idx="156" hasCustomPrompt="1"/>
          </p:nvPr>
        </p:nvSpPr>
        <p:spPr>
          <a:xfrm>
            <a:off x="1882067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RESULTS</a:t>
            </a:r>
          </a:p>
        </p:txBody>
      </p:sp>
      <p:sp>
        <p:nvSpPr>
          <p:cNvPr id="63" name="Text Placeholder 3">
            <a:extLst>
              <a:ext uri="{FF2B5EF4-FFF2-40B4-BE49-F238E27FC236}">
                <a16:creationId xmlns:a16="http://schemas.microsoft.com/office/drawing/2014/main" id="{B283546A-80D9-4B28-9B82-150596C41FEC}"/>
              </a:ext>
            </a:extLst>
          </p:cNvPr>
          <p:cNvSpPr>
            <a:spLocks noGrp="1"/>
          </p:cNvSpPr>
          <p:nvPr>
            <p:ph type="body" sz="quarter" idx="157" hasCustomPrompt="1"/>
          </p:nvPr>
        </p:nvSpPr>
        <p:spPr>
          <a:xfrm>
            <a:off x="18796949"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64" name="Text Placeholder 5">
            <a:extLst>
              <a:ext uri="{FF2B5EF4-FFF2-40B4-BE49-F238E27FC236}">
                <a16:creationId xmlns:a16="http://schemas.microsoft.com/office/drawing/2014/main" id="{5E1384AF-9F19-49D9-8A53-A26A298EAC3D}"/>
              </a:ext>
            </a:extLst>
          </p:cNvPr>
          <p:cNvSpPr>
            <a:spLocks noGrp="1"/>
          </p:cNvSpPr>
          <p:nvPr>
            <p:ph type="body" sz="quarter" idx="158" hasCustomPrompt="1"/>
          </p:nvPr>
        </p:nvSpPr>
        <p:spPr>
          <a:xfrm>
            <a:off x="2783793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CONCLUSIONS</a:t>
            </a:r>
          </a:p>
        </p:txBody>
      </p:sp>
      <p:sp>
        <p:nvSpPr>
          <p:cNvPr id="65" name="Text Placeholder 3">
            <a:extLst>
              <a:ext uri="{FF2B5EF4-FFF2-40B4-BE49-F238E27FC236}">
                <a16:creationId xmlns:a16="http://schemas.microsoft.com/office/drawing/2014/main" id="{15D1E702-5B96-4332-80AA-CCCE21ACA4CE}"/>
              </a:ext>
            </a:extLst>
          </p:cNvPr>
          <p:cNvSpPr>
            <a:spLocks noGrp="1"/>
          </p:cNvSpPr>
          <p:nvPr>
            <p:ph type="body" sz="quarter" idx="159" hasCustomPrompt="1"/>
          </p:nvPr>
        </p:nvSpPr>
        <p:spPr>
          <a:xfrm>
            <a:off x="27814208"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66" name="Text Placeholder 5">
            <a:extLst>
              <a:ext uri="{FF2B5EF4-FFF2-40B4-BE49-F238E27FC236}">
                <a16:creationId xmlns:a16="http://schemas.microsoft.com/office/drawing/2014/main" id="{CE357490-F76D-492A-B9A5-AC21C99ED668}"/>
              </a:ext>
            </a:extLst>
          </p:cNvPr>
          <p:cNvSpPr>
            <a:spLocks noGrp="1"/>
          </p:cNvSpPr>
          <p:nvPr>
            <p:ph type="body" sz="quarter" idx="160" hasCustomPrompt="1"/>
          </p:nvPr>
        </p:nvSpPr>
        <p:spPr>
          <a:xfrm>
            <a:off x="27837933"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REFERENCES</a:t>
            </a:r>
          </a:p>
        </p:txBody>
      </p:sp>
      <p:sp>
        <p:nvSpPr>
          <p:cNvPr id="67" name="Text Placeholder 3">
            <a:extLst>
              <a:ext uri="{FF2B5EF4-FFF2-40B4-BE49-F238E27FC236}">
                <a16:creationId xmlns:a16="http://schemas.microsoft.com/office/drawing/2014/main" id="{D2FD8B10-7AE9-41E1-BCA5-8F9E1442A8E5}"/>
              </a:ext>
            </a:extLst>
          </p:cNvPr>
          <p:cNvSpPr>
            <a:spLocks noGrp="1"/>
          </p:cNvSpPr>
          <p:nvPr>
            <p:ph type="body" sz="quarter" idx="161" hasCustomPrompt="1"/>
          </p:nvPr>
        </p:nvSpPr>
        <p:spPr>
          <a:xfrm>
            <a:off x="27814208"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pic>
        <p:nvPicPr>
          <p:cNvPr id="2" name="Picture 1">
            <a:extLst>
              <a:ext uri="{FF2B5EF4-FFF2-40B4-BE49-F238E27FC236}">
                <a16:creationId xmlns:a16="http://schemas.microsoft.com/office/drawing/2014/main" id="{0E4AA710-82A4-C071-44C7-0B01036D13B1}"/>
              </a:ext>
            </a:extLst>
          </p:cNvPr>
          <p:cNvPicPr>
            <a:picLocks noChangeAspect="1"/>
          </p:cNvPicPr>
          <p:nvPr userDrawn="1"/>
        </p:nvPicPr>
        <p:blipFill>
          <a:blip r:embed="rId2"/>
          <a:stretch>
            <a:fillRect/>
          </a:stretch>
        </p:blipFill>
        <p:spPr>
          <a:xfrm>
            <a:off x="30874408" y="0"/>
            <a:ext cx="4980864" cy="1792379"/>
          </a:xfrm>
          <a:prstGeom prst="rect">
            <a:avLst/>
          </a:prstGeom>
        </p:spPr>
      </p:pic>
    </p:spTree>
    <p:extLst>
      <p:ext uri="{BB962C8B-B14F-4D97-AF65-F5344CB8AC3E}">
        <p14:creationId xmlns:p14="http://schemas.microsoft.com/office/powerpoint/2010/main" val="3288022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ithout guides">
    <p:spTree>
      <p:nvGrpSpPr>
        <p:cNvPr id="1" name=""/>
        <p:cNvGrpSpPr/>
        <p:nvPr/>
      </p:nvGrpSpPr>
      <p:grpSpPr>
        <a:xfrm>
          <a:off x="0" y="0"/>
          <a:ext cx="0" cy="0"/>
          <a:chOff x="0" y="0"/>
          <a:chExt cx="0" cy="0"/>
        </a:xfrm>
      </p:grpSpPr>
      <p:sp>
        <p:nvSpPr>
          <p:cNvPr id="2" name="Text Placeholder 3">
            <a:extLst>
              <a:ext uri="{FF2B5EF4-FFF2-40B4-BE49-F238E27FC236}">
                <a16:creationId xmlns:a16="http://schemas.microsoft.com/office/drawing/2014/main" id="{C2DB5683-4946-B142-9E1F-9B73D24DEE10}"/>
              </a:ext>
            </a:extLst>
          </p:cNvPr>
          <p:cNvSpPr>
            <a:spLocks noGrp="1"/>
          </p:cNvSpPr>
          <p:nvPr>
            <p:ph type="body" sz="quarter" idx="10" hasCustomPrompt="1"/>
          </p:nvPr>
        </p:nvSpPr>
        <p:spPr>
          <a:xfrm>
            <a:off x="624548" y="3888097"/>
            <a:ext cx="7440242" cy="5771743"/>
          </a:xfrm>
          <a:prstGeom prst="rect">
            <a:avLst/>
          </a:prstGeom>
          <a:solidFill>
            <a:schemeClr val="bg2"/>
          </a:solidFill>
        </p:spPr>
        <p:txBody>
          <a:bodyPr wrap="square" lIns="228589" tIns="228589" rIns="228589" bIns="228589">
            <a:noAutofit/>
          </a:bodyPr>
          <a:lstStyle>
            <a:lvl1pPr marL="0" marR="0" indent="0" algn="l" defTabSz="5734073" rtl="0" eaLnBrk="1" fontAlgn="auto" latinLnBrk="0" hangingPunct="1">
              <a:lnSpc>
                <a:spcPct val="100000"/>
              </a:lnSpc>
              <a:spcBef>
                <a:spcPct val="20000"/>
              </a:spcBef>
              <a:spcAft>
                <a:spcPts val="0"/>
              </a:spcAft>
              <a:buClrTx/>
              <a:buSzTx/>
              <a:buFont typeface="Arial" pitchFamily="34" charset="0"/>
              <a:buNone/>
              <a:tabLst/>
              <a:defRPr sz="2612">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marL="0" marR="0" lvl="0" indent="0" algn="l" defTabSz="5734073" rtl="0" eaLnBrk="1" fontAlgn="auto" latinLnBrk="0" hangingPunct="1">
              <a:lnSpc>
                <a:spcPct val="100000"/>
              </a:lnSpc>
              <a:spcBef>
                <a:spcPct val="20000"/>
              </a:spcBef>
              <a:spcAft>
                <a:spcPts val="0"/>
              </a:spcAft>
              <a:buClrTx/>
              <a:buSzTx/>
              <a:buFont typeface="Arial" pitchFamily="34" charset="0"/>
              <a:buNone/>
              <a:tabLst/>
              <a:defRPr/>
            </a:pPr>
            <a:r>
              <a:rPr lang="en-US" dirty="0"/>
              <a:t>Introduction or Abstract</a:t>
            </a:r>
          </a:p>
        </p:txBody>
      </p:sp>
      <p:sp>
        <p:nvSpPr>
          <p:cNvPr id="3" name="Text Placeholder 5">
            <a:extLst>
              <a:ext uri="{FF2B5EF4-FFF2-40B4-BE49-F238E27FC236}">
                <a16:creationId xmlns:a16="http://schemas.microsoft.com/office/drawing/2014/main" id="{8136F155-C8F7-0C41-BD80-3B811BEBD5A6}"/>
              </a:ext>
            </a:extLst>
          </p:cNvPr>
          <p:cNvSpPr>
            <a:spLocks noGrp="1"/>
          </p:cNvSpPr>
          <p:nvPr>
            <p:ph type="body" sz="quarter" idx="20" hasCustomPrompt="1"/>
          </p:nvPr>
        </p:nvSpPr>
        <p:spPr>
          <a:xfrm>
            <a:off x="671996"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OBJECTIVES</a:t>
            </a:r>
          </a:p>
        </p:txBody>
      </p:sp>
      <p:sp>
        <p:nvSpPr>
          <p:cNvPr id="4" name="Text Placeholder 3">
            <a:extLst>
              <a:ext uri="{FF2B5EF4-FFF2-40B4-BE49-F238E27FC236}">
                <a16:creationId xmlns:a16="http://schemas.microsoft.com/office/drawing/2014/main" id="{EE1B3ED5-948B-7B4F-8B94-B4052B9F4519}"/>
              </a:ext>
            </a:extLst>
          </p:cNvPr>
          <p:cNvSpPr>
            <a:spLocks noGrp="1"/>
          </p:cNvSpPr>
          <p:nvPr>
            <p:ph type="body" sz="quarter" idx="96" hasCustomPrompt="1"/>
          </p:nvPr>
        </p:nvSpPr>
        <p:spPr>
          <a:xfrm>
            <a:off x="648272"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5" name="Text Placeholder 76">
            <a:extLst>
              <a:ext uri="{FF2B5EF4-FFF2-40B4-BE49-F238E27FC236}">
                <a16:creationId xmlns:a16="http://schemas.microsoft.com/office/drawing/2014/main" id="{B2D51CEC-41F6-3746-9508-4AC085C869F8}"/>
              </a:ext>
            </a:extLst>
          </p:cNvPr>
          <p:cNvSpPr>
            <a:spLocks noGrp="1"/>
          </p:cNvSpPr>
          <p:nvPr>
            <p:ph type="body" sz="quarter" idx="150" hasCustomPrompt="1"/>
          </p:nvPr>
        </p:nvSpPr>
        <p:spPr>
          <a:xfrm>
            <a:off x="624548" y="2682395"/>
            <a:ext cx="31000345" cy="802258"/>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affiliations</a:t>
            </a:r>
          </a:p>
        </p:txBody>
      </p:sp>
      <p:sp>
        <p:nvSpPr>
          <p:cNvPr id="6" name="Text Placeholder 76">
            <a:extLst>
              <a:ext uri="{FF2B5EF4-FFF2-40B4-BE49-F238E27FC236}">
                <a16:creationId xmlns:a16="http://schemas.microsoft.com/office/drawing/2014/main" id="{9ECBA0CF-BFD5-7F41-90E7-44E35F647CF0}"/>
              </a:ext>
            </a:extLst>
          </p:cNvPr>
          <p:cNvSpPr>
            <a:spLocks noGrp="1"/>
          </p:cNvSpPr>
          <p:nvPr>
            <p:ph type="body" sz="quarter" idx="151" hasCustomPrompt="1"/>
          </p:nvPr>
        </p:nvSpPr>
        <p:spPr>
          <a:xfrm>
            <a:off x="624548" y="2039542"/>
            <a:ext cx="31000345" cy="576412"/>
          </a:xfrm>
          <a:prstGeom prst="rect">
            <a:avLst/>
          </a:prstGeom>
        </p:spPr>
        <p:txBody>
          <a:bodyPr anchor="t" anchorCtr="0">
            <a:normAutofit/>
          </a:bodyPr>
          <a:lstStyle>
            <a:lvl1pPr marL="0" indent="0" algn="l">
              <a:buFontTx/>
              <a:buNone/>
              <a:defRPr sz="3135" b="0"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authors</a:t>
            </a:r>
          </a:p>
        </p:txBody>
      </p:sp>
      <p:sp>
        <p:nvSpPr>
          <p:cNvPr id="7" name="Text Placeholder 76">
            <a:extLst>
              <a:ext uri="{FF2B5EF4-FFF2-40B4-BE49-F238E27FC236}">
                <a16:creationId xmlns:a16="http://schemas.microsoft.com/office/drawing/2014/main" id="{6E44DA9B-FDFC-0046-BEDD-AE730AFCC131}"/>
              </a:ext>
            </a:extLst>
          </p:cNvPr>
          <p:cNvSpPr>
            <a:spLocks noGrp="1"/>
          </p:cNvSpPr>
          <p:nvPr>
            <p:ph type="body" sz="quarter" idx="153" hasCustomPrompt="1"/>
          </p:nvPr>
        </p:nvSpPr>
        <p:spPr>
          <a:xfrm>
            <a:off x="624549" y="713597"/>
            <a:ext cx="31000345" cy="1259505"/>
          </a:xfrm>
          <a:prstGeom prst="rect">
            <a:avLst/>
          </a:prstGeom>
        </p:spPr>
        <p:txBody>
          <a:bodyPr anchor="t" anchorCtr="0">
            <a:normAutofit/>
          </a:bodyPr>
          <a:lstStyle>
            <a:lvl1pPr marL="0" indent="0" algn="l">
              <a:buFontTx/>
              <a:buNone/>
              <a:defRPr sz="7839" b="1" i="0">
                <a:solidFill>
                  <a:schemeClr val="accent3">
                    <a:lumMod val="75000"/>
                  </a:schemeClr>
                </a:solidFill>
                <a:latin typeface="Helvetica Light" panose="020B0403020202020204" pitchFamily="34" charset="0"/>
              </a:defRPr>
            </a:lvl1pPr>
            <a:lvl2pPr>
              <a:buFontTx/>
              <a:buNone/>
              <a:defRPr sz="9406"/>
            </a:lvl2pPr>
            <a:lvl3pPr>
              <a:buFontTx/>
              <a:buNone/>
              <a:defRPr sz="9406"/>
            </a:lvl3pPr>
            <a:lvl4pPr>
              <a:buFontTx/>
              <a:buNone/>
              <a:defRPr sz="9406"/>
            </a:lvl4pPr>
            <a:lvl5pPr>
              <a:buFontTx/>
              <a:buNone/>
              <a:defRPr sz="9406"/>
            </a:lvl5pPr>
          </a:lstStyle>
          <a:p>
            <a:pPr lvl="0"/>
            <a:r>
              <a:rPr lang="en-US" dirty="0"/>
              <a:t>Click here to add title</a:t>
            </a:r>
          </a:p>
        </p:txBody>
      </p:sp>
      <p:sp>
        <p:nvSpPr>
          <p:cNvPr id="8" name="Text Placeholder 5">
            <a:extLst>
              <a:ext uri="{FF2B5EF4-FFF2-40B4-BE49-F238E27FC236}">
                <a16:creationId xmlns:a16="http://schemas.microsoft.com/office/drawing/2014/main" id="{6356D536-33BC-784E-8D4C-3DE3BC057377}"/>
              </a:ext>
            </a:extLst>
          </p:cNvPr>
          <p:cNvSpPr>
            <a:spLocks noGrp="1"/>
          </p:cNvSpPr>
          <p:nvPr>
            <p:ph type="body" sz="quarter" idx="154" hasCustomPrompt="1"/>
          </p:nvPr>
        </p:nvSpPr>
        <p:spPr>
          <a:xfrm>
            <a:off x="9665535"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MATERIALS &amp; METHODS</a:t>
            </a:r>
          </a:p>
        </p:txBody>
      </p:sp>
      <p:sp>
        <p:nvSpPr>
          <p:cNvPr id="9" name="Text Placeholder 3">
            <a:extLst>
              <a:ext uri="{FF2B5EF4-FFF2-40B4-BE49-F238E27FC236}">
                <a16:creationId xmlns:a16="http://schemas.microsoft.com/office/drawing/2014/main" id="{E5FA350C-1519-B944-A513-F9897080DD25}"/>
              </a:ext>
            </a:extLst>
          </p:cNvPr>
          <p:cNvSpPr>
            <a:spLocks noGrp="1"/>
          </p:cNvSpPr>
          <p:nvPr>
            <p:ph type="body" sz="quarter" idx="155" hasCustomPrompt="1"/>
          </p:nvPr>
        </p:nvSpPr>
        <p:spPr>
          <a:xfrm>
            <a:off x="9641811"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10" name="Text Placeholder 5">
            <a:extLst>
              <a:ext uri="{FF2B5EF4-FFF2-40B4-BE49-F238E27FC236}">
                <a16:creationId xmlns:a16="http://schemas.microsoft.com/office/drawing/2014/main" id="{06CFBBFB-29B0-B042-98DB-48A9671FF71D}"/>
              </a:ext>
            </a:extLst>
          </p:cNvPr>
          <p:cNvSpPr>
            <a:spLocks noGrp="1"/>
          </p:cNvSpPr>
          <p:nvPr>
            <p:ph type="body" sz="quarter" idx="156" hasCustomPrompt="1"/>
          </p:nvPr>
        </p:nvSpPr>
        <p:spPr>
          <a:xfrm>
            <a:off x="1882067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RESULTS</a:t>
            </a:r>
          </a:p>
        </p:txBody>
      </p:sp>
      <p:sp>
        <p:nvSpPr>
          <p:cNvPr id="11" name="Text Placeholder 3">
            <a:extLst>
              <a:ext uri="{FF2B5EF4-FFF2-40B4-BE49-F238E27FC236}">
                <a16:creationId xmlns:a16="http://schemas.microsoft.com/office/drawing/2014/main" id="{5B7037AC-1D85-D647-B4CE-CDDB9808BCA9}"/>
              </a:ext>
            </a:extLst>
          </p:cNvPr>
          <p:cNvSpPr>
            <a:spLocks noGrp="1"/>
          </p:cNvSpPr>
          <p:nvPr>
            <p:ph type="body" sz="quarter" idx="157" hasCustomPrompt="1"/>
          </p:nvPr>
        </p:nvSpPr>
        <p:spPr>
          <a:xfrm>
            <a:off x="18796949"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12" name="Text Placeholder 5">
            <a:extLst>
              <a:ext uri="{FF2B5EF4-FFF2-40B4-BE49-F238E27FC236}">
                <a16:creationId xmlns:a16="http://schemas.microsoft.com/office/drawing/2014/main" id="{55E70263-C098-E744-AAAC-51526F33A261}"/>
              </a:ext>
            </a:extLst>
          </p:cNvPr>
          <p:cNvSpPr>
            <a:spLocks noGrp="1"/>
          </p:cNvSpPr>
          <p:nvPr>
            <p:ph type="body" sz="quarter" idx="158" hasCustomPrompt="1"/>
          </p:nvPr>
        </p:nvSpPr>
        <p:spPr>
          <a:xfrm>
            <a:off x="27837933" y="3981428"/>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CONCLUSIONS</a:t>
            </a:r>
          </a:p>
        </p:txBody>
      </p:sp>
      <p:sp>
        <p:nvSpPr>
          <p:cNvPr id="13" name="Text Placeholder 3">
            <a:extLst>
              <a:ext uri="{FF2B5EF4-FFF2-40B4-BE49-F238E27FC236}">
                <a16:creationId xmlns:a16="http://schemas.microsoft.com/office/drawing/2014/main" id="{AD3DA442-C280-E14F-A84D-C0EC7B0AC6F5}"/>
              </a:ext>
            </a:extLst>
          </p:cNvPr>
          <p:cNvSpPr>
            <a:spLocks noGrp="1"/>
          </p:cNvSpPr>
          <p:nvPr>
            <p:ph type="body" sz="quarter" idx="159" hasCustomPrompt="1"/>
          </p:nvPr>
        </p:nvSpPr>
        <p:spPr>
          <a:xfrm>
            <a:off x="27814208" y="4395086"/>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sp>
        <p:nvSpPr>
          <p:cNvPr id="14" name="Text Placeholder 5">
            <a:extLst>
              <a:ext uri="{FF2B5EF4-FFF2-40B4-BE49-F238E27FC236}">
                <a16:creationId xmlns:a16="http://schemas.microsoft.com/office/drawing/2014/main" id="{F5231309-BD8B-6A4C-9BA8-F70E6F43E6DA}"/>
              </a:ext>
            </a:extLst>
          </p:cNvPr>
          <p:cNvSpPr>
            <a:spLocks noGrp="1"/>
          </p:cNvSpPr>
          <p:nvPr>
            <p:ph type="body" sz="quarter" idx="160" hasCustomPrompt="1"/>
          </p:nvPr>
        </p:nvSpPr>
        <p:spPr>
          <a:xfrm>
            <a:off x="27837933" y="10120162"/>
            <a:ext cx="7416518" cy="380794"/>
          </a:xfrm>
          <a:prstGeom prst="rect">
            <a:avLst/>
          </a:prstGeom>
          <a:solidFill>
            <a:schemeClr val="accent6"/>
          </a:solidFill>
          <a:ln>
            <a:noFill/>
          </a:ln>
        </p:spPr>
        <p:txBody>
          <a:bodyPr wrap="square" lIns="91436" tIns="91436" rIns="91436" bIns="91436" anchor="ctr" anchorCtr="0">
            <a:noAutofit/>
          </a:bodyPr>
          <a:lstStyle>
            <a:lvl1pPr marL="0" indent="0" algn="l">
              <a:buNone/>
              <a:defRPr sz="2091" b="1" u="none" baseline="0">
                <a:solidFill>
                  <a:schemeClr val="bg1"/>
                </a:solidFill>
                <a:latin typeface="Helvetica" pitchFamily="2" charset="0"/>
              </a:defRPr>
            </a:lvl1pPr>
          </a:lstStyle>
          <a:p>
            <a:pPr lvl="0"/>
            <a:r>
              <a:rPr lang="en-US" dirty="0"/>
              <a:t>(click to edit)  REFERENCES</a:t>
            </a:r>
          </a:p>
        </p:txBody>
      </p:sp>
      <p:sp>
        <p:nvSpPr>
          <p:cNvPr id="15" name="Text Placeholder 3">
            <a:extLst>
              <a:ext uri="{FF2B5EF4-FFF2-40B4-BE49-F238E27FC236}">
                <a16:creationId xmlns:a16="http://schemas.microsoft.com/office/drawing/2014/main" id="{C4513A70-7E47-1245-BF7F-D42AF26DCCE6}"/>
              </a:ext>
            </a:extLst>
          </p:cNvPr>
          <p:cNvSpPr>
            <a:spLocks noGrp="1"/>
          </p:cNvSpPr>
          <p:nvPr>
            <p:ph type="body" sz="quarter" idx="161" hasCustomPrompt="1"/>
          </p:nvPr>
        </p:nvSpPr>
        <p:spPr>
          <a:xfrm>
            <a:off x="27814208" y="10533821"/>
            <a:ext cx="7416518" cy="380794"/>
          </a:xfrm>
          <a:prstGeom prst="rect">
            <a:avLst/>
          </a:prstGeom>
        </p:spPr>
        <p:txBody>
          <a:bodyPr wrap="square" lIns="228589" tIns="228589" rIns="228589" bIns="228589" anchor="ctr" anchorCtr="0">
            <a:noAutofit/>
          </a:bodyPr>
          <a:lstStyle>
            <a:lvl1pPr marL="0" indent="0">
              <a:buNone/>
              <a:defRPr sz="2091">
                <a:solidFill>
                  <a:schemeClr val="tx2"/>
                </a:solidFill>
                <a:latin typeface="Helvetica" pitchFamily="2" charset="0"/>
                <a:cs typeface="Times New Roman" pitchFamily="18" charset="0"/>
              </a:defRPr>
            </a:lvl1pPr>
            <a:lvl2pPr marL="1941222" indent="-746623">
              <a:defRPr sz="3267">
                <a:latin typeface="Trebuchet MS" pitchFamily="34" charset="0"/>
              </a:defRPr>
            </a:lvl2pPr>
            <a:lvl3pPr marL="2687847" indent="-746623">
              <a:defRPr sz="3267">
                <a:latin typeface="Trebuchet MS" pitchFamily="34" charset="0"/>
              </a:defRPr>
            </a:lvl3pPr>
            <a:lvl4pPr marL="3509134" indent="-821287">
              <a:defRPr sz="3267">
                <a:latin typeface="Trebuchet MS" pitchFamily="34" charset="0"/>
              </a:defRPr>
            </a:lvl4pPr>
            <a:lvl5pPr marL="4106432" indent="-597299">
              <a:defRPr sz="3267">
                <a:latin typeface="Trebuchet MS" pitchFamily="34" charset="0"/>
              </a:defRPr>
            </a:lvl5pPr>
          </a:lstStyle>
          <a:p>
            <a:pPr lvl="0"/>
            <a:r>
              <a:rPr lang="en-US" dirty="0"/>
              <a:t>Type in or paste your text here</a:t>
            </a:r>
          </a:p>
        </p:txBody>
      </p:sp>
      <p:pic>
        <p:nvPicPr>
          <p:cNvPr id="16" name="Picture 15">
            <a:extLst>
              <a:ext uri="{FF2B5EF4-FFF2-40B4-BE49-F238E27FC236}">
                <a16:creationId xmlns:a16="http://schemas.microsoft.com/office/drawing/2014/main" id="{761A6B5E-09FD-B032-7581-95B13D4512C8}"/>
              </a:ext>
            </a:extLst>
          </p:cNvPr>
          <p:cNvPicPr>
            <a:picLocks noChangeAspect="1"/>
          </p:cNvPicPr>
          <p:nvPr userDrawn="1"/>
        </p:nvPicPr>
        <p:blipFill>
          <a:blip r:embed="rId2"/>
          <a:stretch>
            <a:fillRect/>
          </a:stretch>
        </p:blipFill>
        <p:spPr>
          <a:xfrm>
            <a:off x="30874408" y="0"/>
            <a:ext cx="4980864" cy="1792379"/>
          </a:xfrm>
          <a:prstGeom prst="rect">
            <a:avLst/>
          </a:prstGeom>
        </p:spPr>
      </p:pic>
    </p:spTree>
    <p:extLst>
      <p:ext uri="{BB962C8B-B14F-4D97-AF65-F5344CB8AC3E}">
        <p14:creationId xmlns:p14="http://schemas.microsoft.com/office/powerpoint/2010/main" val="4170575979"/>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Text Box 14">
            <a:extLst>
              <a:ext uri="{FF2B5EF4-FFF2-40B4-BE49-F238E27FC236}">
                <a16:creationId xmlns:a16="http://schemas.microsoft.com/office/drawing/2014/main" id="{E4D7D675-DAC1-49D4-BDF5-8E8F109E6322}"/>
              </a:ext>
            </a:extLst>
          </p:cNvPr>
          <p:cNvSpPr txBox="1">
            <a:spLocks noChangeArrowheads="1"/>
          </p:cNvSpPr>
          <p:nvPr userDrawn="1"/>
        </p:nvSpPr>
        <p:spPr bwMode="auto">
          <a:xfrm>
            <a:off x="587791" y="19513761"/>
            <a:ext cx="3404428" cy="209100"/>
          </a:xfrm>
          <a:prstGeom prst="rect">
            <a:avLst/>
          </a:prstGeom>
          <a:noFill/>
          <a:ln w="9525">
            <a:noFill/>
            <a:miter lim="800000"/>
            <a:headEnd/>
            <a:tailEnd/>
          </a:ln>
          <a:effectLst/>
        </p:spPr>
        <p:txBody>
          <a:bodyPr wrap="square" lIns="119233" tIns="59606" rIns="119233" bIns="59606">
            <a:noAutofit/>
          </a:bodyPr>
          <a:lstStyle/>
          <a:p>
            <a:pPr eaLnBrk="0" hangingPunct="0">
              <a:lnSpc>
                <a:spcPct val="65000"/>
              </a:lnSpc>
              <a:spcBef>
                <a:spcPct val="50000"/>
              </a:spcBef>
              <a:defRPr/>
            </a:pPr>
            <a:r>
              <a:rPr lang="en-US" sz="653" b="1" dirty="0">
                <a:solidFill>
                  <a:schemeClr val="bg1">
                    <a:lumMod val="75000"/>
                  </a:schemeClr>
                </a:solidFill>
                <a:latin typeface="Arial" charset="0"/>
              </a:rPr>
              <a:t>SCIENTIFIC POSTER PRESENTATION DESIGN © 2022</a:t>
            </a:r>
          </a:p>
          <a:p>
            <a:pPr eaLnBrk="0" hangingPunct="0">
              <a:lnSpc>
                <a:spcPct val="65000"/>
              </a:lnSpc>
              <a:spcBef>
                <a:spcPct val="50000"/>
              </a:spcBef>
              <a:defRPr/>
            </a:pPr>
            <a:r>
              <a:rPr lang="en-US" sz="1437" b="1" dirty="0" err="1">
                <a:solidFill>
                  <a:schemeClr val="bg1">
                    <a:lumMod val="75000"/>
                  </a:schemeClr>
                </a:solidFill>
                <a:latin typeface="Arial" charset="0"/>
              </a:rPr>
              <a:t>icnapedia.org</a:t>
            </a:r>
            <a:endParaRPr lang="en-US" sz="1437" b="1" dirty="0">
              <a:solidFill>
                <a:schemeClr val="bg1">
                  <a:lumMod val="75000"/>
                </a:schemeClr>
              </a:solidFill>
              <a:latin typeface="Arial" charset="0"/>
            </a:endParaRPr>
          </a:p>
        </p:txBody>
      </p:sp>
      <p:cxnSp>
        <p:nvCxnSpPr>
          <p:cNvPr id="8" name="Straight Connector 7">
            <a:extLst>
              <a:ext uri="{FF2B5EF4-FFF2-40B4-BE49-F238E27FC236}">
                <a16:creationId xmlns:a16="http://schemas.microsoft.com/office/drawing/2014/main" id="{7DD989D7-F85A-4224-872B-6AEB1FDB5B10}"/>
              </a:ext>
            </a:extLst>
          </p:cNvPr>
          <p:cNvCxnSpPr>
            <a:cxnSpLocks/>
          </p:cNvCxnSpPr>
          <p:nvPr userDrawn="1"/>
        </p:nvCxnSpPr>
        <p:spPr>
          <a:xfrm>
            <a:off x="0" y="19345123"/>
            <a:ext cx="35855275"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27" name="Straight Connector 26">
            <a:extLst>
              <a:ext uri="{FF2B5EF4-FFF2-40B4-BE49-F238E27FC236}">
                <a16:creationId xmlns:a16="http://schemas.microsoft.com/office/drawing/2014/main" id="{1D29CA38-B81C-4D43-B4C0-B7D9AAFFAB2A}"/>
              </a:ext>
            </a:extLst>
          </p:cNvPr>
          <p:cNvCxnSpPr>
            <a:cxnSpLocks/>
          </p:cNvCxnSpPr>
          <p:nvPr userDrawn="1"/>
        </p:nvCxnSpPr>
        <p:spPr>
          <a:xfrm>
            <a:off x="8912416"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28" name="Straight Connector 27">
            <a:extLst>
              <a:ext uri="{FF2B5EF4-FFF2-40B4-BE49-F238E27FC236}">
                <a16:creationId xmlns:a16="http://schemas.microsoft.com/office/drawing/2014/main" id="{4BE87BF1-54CA-482D-B7E1-6E6F936A403D}"/>
              </a:ext>
            </a:extLst>
          </p:cNvPr>
          <p:cNvCxnSpPr>
            <a:cxnSpLocks/>
          </p:cNvCxnSpPr>
          <p:nvPr userDrawn="1"/>
        </p:nvCxnSpPr>
        <p:spPr>
          <a:xfrm>
            <a:off x="17971547"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29" name="Straight Connector 28">
            <a:extLst>
              <a:ext uri="{FF2B5EF4-FFF2-40B4-BE49-F238E27FC236}">
                <a16:creationId xmlns:a16="http://schemas.microsoft.com/office/drawing/2014/main" id="{C46FE808-881D-4D7B-86CC-4BCE57A0FCF0}"/>
              </a:ext>
            </a:extLst>
          </p:cNvPr>
          <p:cNvCxnSpPr>
            <a:cxnSpLocks/>
          </p:cNvCxnSpPr>
          <p:nvPr userDrawn="1"/>
        </p:nvCxnSpPr>
        <p:spPr>
          <a:xfrm>
            <a:off x="27030678"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spTree>
  </p:cSld>
  <p:clrMap bg1="lt1" tx1="dk1" bg2="lt2" tx2="dk2" accent1="accent1" accent2="accent2" accent3="accent3" accent4="accent4" accent5="accent5" accent6="accent6" hlink="hlink" folHlink="folHlink"/>
  <p:sldLayoutIdLst>
    <p:sldLayoutId id="2147483659" r:id="rId1"/>
  </p:sldLayoutIdLst>
  <p:txStyles>
    <p:titleStyle>
      <a:lvl1pPr algn="ctr" defTabSz="3276613" rtl="0" eaLnBrk="1" latinLnBrk="0" hangingPunct="1">
        <a:spcBef>
          <a:spcPct val="0"/>
        </a:spcBef>
        <a:buNone/>
        <a:defRPr sz="6533" kern="1200">
          <a:solidFill>
            <a:schemeClr val="bg1"/>
          </a:solidFill>
          <a:latin typeface="Trebuchet MS" pitchFamily="34" charset="0"/>
          <a:ea typeface="+mj-ea"/>
          <a:cs typeface="+mj-cs"/>
        </a:defRPr>
      </a:lvl1pPr>
    </p:titleStyle>
    <p:bodyStyle>
      <a:lvl1pPr marL="1228730" indent="-1228730" algn="l" defTabSz="3276613" rtl="0" eaLnBrk="1" latinLnBrk="0" hangingPunct="1">
        <a:spcBef>
          <a:spcPct val="20000"/>
        </a:spcBef>
        <a:buFont typeface="Arial" pitchFamily="34" charset="0"/>
        <a:buChar char="•"/>
        <a:defRPr sz="11497" kern="1200">
          <a:solidFill>
            <a:schemeClr val="tx1"/>
          </a:solidFill>
          <a:latin typeface="+mn-lt"/>
          <a:ea typeface="+mn-ea"/>
          <a:cs typeface="+mn-cs"/>
        </a:defRPr>
      </a:lvl1pPr>
      <a:lvl2pPr marL="2662249" indent="-1023941" algn="l" defTabSz="3276613" rtl="0" eaLnBrk="1" latinLnBrk="0" hangingPunct="1">
        <a:spcBef>
          <a:spcPct val="20000"/>
        </a:spcBef>
        <a:buFont typeface="Arial" pitchFamily="34" charset="0"/>
        <a:buChar char="–"/>
        <a:defRPr sz="10061" kern="1200">
          <a:solidFill>
            <a:schemeClr val="tx1"/>
          </a:solidFill>
          <a:latin typeface="+mn-lt"/>
          <a:ea typeface="+mn-ea"/>
          <a:cs typeface="+mn-cs"/>
        </a:defRPr>
      </a:lvl2pPr>
      <a:lvl3pPr marL="4095767" indent="-819154" algn="l" defTabSz="3276613" rtl="0" eaLnBrk="1" latinLnBrk="0" hangingPunct="1">
        <a:spcBef>
          <a:spcPct val="20000"/>
        </a:spcBef>
        <a:buFont typeface="Arial" pitchFamily="34" charset="0"/>
        <a:buChar char="•"/>
        <a:defRPr sz="8623" kern="1200">
          <a:solidFill>
            <a:schemeClr val="tx1"/>
          </a:solidFill>
          <a:latin typeface="+mn-lt"/>
          <a:ea typeface="+mn-ea"/>
          <a:cs typeface="+mn-cs"/>
        </a:defRPr>
      </a:lvl3pPr>
      <a:lvl4pPr marL="5734074"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4pPr>
      <a:lvl5pPr marL="7372380"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5pPr>
      <a:lvl6pPr marL="9010686"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6pPr>
      <a:lvl7pPr marL="10648992"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7pPr>
      <a:lvl8pPr marL="12287299"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8pPr>
      <a:lvl9pPr marL="13925605"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9pPr>
    </p:bodyStyle>
    <p:otherStyle>
      <a:defPPr>
        <a:defRPr lang="en-US"/>
      </a:defPPr>
      <a:lvl1pPr marL="0" algn="l" defTabSz="3276613" rtl="0" eaLnBrk="1" latinLnBrk="0" hangingPunct="1">
        <a:defRPr sz="6402" kern="1200">
          <a:solidFill>
            <a:schemeClr val="tx1"/>
          </a:solidFill>
          <a:latin typeface="+mn-lt"/>
          <a:ea typeface="+mn-ea"/>
          <a:cs typeface="+mn-cs"/>
        </a:defRPr>
      </a:lvl1pPr>
      <a:lvl2pPr marL="1638307" algn="l" defTabSz="3276613" rtl="0" eaLnBrk="1" latinLnBrk="0" hangingPunct="1">
        <a:defRPr sz="6402" kern="1200">
          <a:solidFill>
            <a:schemeClr val="tx1"/>
          </a:solidFill>
          <a:latin typeface="+mn-lt"/>
          <a:ea typeface="+mn-ea"/>
          <a:cs typeface="+mn-cs"/>
        </a:defRPr>
      </a:lvl2pPr>
      <a:lvl3pPr marL="3276613" algn="l" defTabSz="3276613" rtl="0" eaLnBrk="1" latinLnBrk="0" hangingPunct="1">
        <a:defRPr sz="6402" kern="1200">
          <a:solidFill>
            <a:schemeClr val="tx1"/>
          </a:solidFill>
          <a:latin typeface="+mn-lt"/>
          <a:ea typeface="+mn-ea"/>
          <a:cs typeface="+mn-cs"/>
        </a:defRPr>
      </a:lvl3pPr>
      <a:lvl4pPr marL="4914920" algn="l" defTabSz="3276613" rtl="0" eaLnBrk="1" latinLnBrk="0" hangingPunct="1">
        <a:defRPr sz="6402" kern="1200">
          <a:solidFill>
            <a:schemeClr val="tx1"/>
          </a:solidFill>
          <a:latin typeface="+mn-lt"/>
          <a:ea typeface="+mn-ea"/>
          <a:cs typeface="+mn-cs"/>
        </a:defRPr>
      </a:lvl4pPr>
      <a:lvl5pPr marL="6553226" algn="l" defTabSz="3276613" rtl="0" eaLnBrk="1" latinLnBrk="0" hangingPunct="1">
        <a:defRPr sz="6402" kern="1200">
          <a:solidFill>
            <a:schemeClr val="tx1"/>
          </a:solidFill>
          <a:latin typeface="+mn-lt"/>
          <a:ea typeface="+mn-ea"/>
          <a:cs typeface="+mn-cs"/>
        </a:defRPr>
      </a:lvl5pPr>
      <a:lvl6pPr marL="8191533" algn="l" defTabSz="3276613" rtl="0" eaLnBrk="1" latinLnBrk="0" hangingPunct="1">
        <a:defRPr sz="6402" kern="1200">
          <a:solidFill>
            <a:schemeClr val="tx1"/>
          </a:solidFill>
          <a:latin typeface="+mn-lt"/>
          <a:ea typeface="+mn-ea"/>
          <a:cs typeface="+mn-cs"/>
        </a:defRPr>
      </a:lvl6pPr>
      <a:lvl7pPr marL="9829839" algn="l" defTabSz="3276613" rtl="0" eaLnBrk="1" latinLnBrk="0" hangingPunct="1">
        <a:defRPr sz="6402" kern="1200">
          <a:solidFill>
            <a:schemeClr val="tx1"/>
          </a:solidFill>
          <a:latin typeface="+mn-lt"/>
          <a:ea typeface="+mn-ea"/>
          <a:cs typeface="+mn-cs"/>
        </a:defRPr>
      </a:lvl7pPr>
      <a:lvl8pPr marL="11468145" algn="l" defTabSz="3276613" rtl="0" eaLnBrk="1" latinLnBrk="0" hangingPunct="1">
        <a:defRPr sz="6402" kern="1200">
          <a:solidFill>
            <a:schemeClr val="tx1"/>
          </a:solidFill>
          <a:latin typeface="+mn-lt"/>
          <a:ea typeface="+mn-ea"/>
          <a:cs typeface="+mn-cs"/>
        </a:defRPr>
      </a:lvl8pPr>
      <a:lvl9pPr marL="13106453" algn="l" defTabSz="3276613" rtl="0" eaLnBrk="1" latinLnBrk="0" hangingPunct="1">
        <a:defRPr sz="6402"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Text Box 14">
            <a:extLst>
              <a:ext uri="{FF2B5EF4-FFF2-40B4-BE49-F238E27FC236}">
                <a16:creationId xmlns:a16="http://schemas.microsoft.com/office/drawing/2014/main" id="{3498D8BF-3D65-7E42-A05B-3E344B52CAC9}"/>
              </a:ext>
            </a:extLst>
          </p:cNvPr>
          <p:cNvSpPr txBox="1">
            <a:spLocks noChangeArrowheads="1"/>
          </p:cNvSpPr>
          <p:nvPr userDrawn="1"/>
        </p:nvSpPr>
        <p:spPr bwMode="auto">
          <a:xfrm>
            <a:off x="587791" y="19513761"/>
            <a:ext cx="3404428" cy="209100"/>
          </a:xfrm>
          <a:prstGeom prst="rect">
            <a:avLst/>
          </a:prstGeom>
          <a:noFill/>
          <a:ln w="9525">
            <a:noFill/>
            <a:miter lim="800000"/>
            <a:headEnd/>
            <a:tailEnd/>
          </a:ln>
          <a:effectLst/>
        </p:spPr>
        <p:txBody>
          <a:bodyPr wrap="square" lIns="119233" tIns="59606" rIns="119233" bIns="59606">
            <a:noAutofit/>
          </a:bodyPr>
          <a:lstStyle/>
          <a:p>
            <a:pPr eaLnBrk="0" hangingPunct="0">
              <a:lnSpc>
                <a:spcPct val="65000"/>
              </a:lnSpc>
              <a:spcBef>
                <a:spcPct val="50000"/>
              </a:spcBef>
              <a:defRPr/>
            </a:pPr>
            <a:r>
              <a:rPr lang="en-US" sz="653" b="1" dirty="0">
                <a:solidFill>
                  <a:schemeClr val="bg1">
                    <a:lumMod val="75000"/>
                  </a:schemeClr>
                </a:solidFill>
                <a:latin typeface="Arial" charset="0"/>
              </a:rPr>
              <a:t>SCIENTIFIC POSTER PRESENTATION DESIGN © 2022</a:t>
            </a:r>
          </a:p>
          <a:p>
            <a:pPr eaLnBrk="0" hangingPunct="0">
              <a:lnSpc>
                <a:spcPct val="65000"/>
              </a:lnSpc>
              <a:spcBef>
                <a:spcPct val="50000"/>
              </a:spcBef>
              <a:defRPr/>
            </a:pPr>
            <a:r>
              <a:rPr lang="en-US" sz="1437" b="1" dirty="0" err="1">
                <a:solidFill>
                  <a:schemeClr val="bg1">
                    <a:lumMod val="75000"/>
                  </a:schemeClr>
                </a:solidFill>
                <a:latin typeface="Arial" charset="0"/>
              </a:rPr>
              <a:t>icnapedia.org</a:t>
            </a:r>
            <a:endParaRPr lang="en-US" sz="1437" b="1" dirty="0">
              <a:solidFill>
                <a:schemeClr val="bg1">
                  <a:lumMod val="75000"/>
                </a:schemeClr>
              </a:solidFill>
              <a:latin typeface="Arial" charset="0"/>
            </a:endParaRPr>
          </a:p>
        </p:txBody>
      </p:sp>
      <p:cxnSp>
        <p:nvCxnSpPr>
          <p:cNvPr id="11" name="Straight Connector 10">
            <a:extLst>
              <a:ext uri="{FF2B5EF4-FFF2-40B4-BE49-F238E27FC236}">
                <a16:creationId xmlns:a16="http://schemas.microsoft.com/office/drawing/2014/main" id="{EF3739A6-3EE6-0241-A17B-508D7FF74C0E}"/>
              </a:ext>
            </a:extLst>
          </p:cNvPr>
          <p:cNvCxnSpPr>
            <a:cxnSpLocks/>
          </p:cNvCxnSpPr>
          <p:nvPr userDrawn="1"/>
        </p:nvCxnSpPr>
        <p:spPr>
          <a:xfrm>
            <a:off x="0" y="19345123"/>
            <a:ext cx="35855275" cy="0"/>
          </a:xfrm>
          <a:prstGeom prst="line">
            <a:avLst/>
          </a:prstGeom>
        </p:spPr>
        <p:style>
          <a:lnRef idx="1">
            <a:schemeClr val="accent3"/>
          </a:lnRef>
          <a:fillRef idx="0">
            <a:schemeClr val="accent3"/>
          </a:fillRef>
          <a:effectRef idx="0">
            <a:schemeClr val="accent3"/>
          </a:effectRef>
          <a:fontRef idx="minor">
            <a:schemeClr val="tx1"/>
          </a:fontRef>
        </p:style>
      </p:cxnSp>
      <p:cxnSp>
        <p:nvCxnSpPr>
          <p:cNvPr id="12" name="Straight Connector 11">
            <a:extLst>
              <a:ext uri="{FF2B5EF4-FFF2-40B4-BE49-F238E27FC236}">
                <a16:creationId xmlns:a16="http://schemas.microsoft.com/office/drawing/2014/main" id="{C2C2FB23-1822-C04C-8E5E-8BEBF762E9D2}"/>
              </a:ext>
            </a:extLst>
          </p:cNvPr>
          <p:cNvCxnSpPr>
            <a:cxnSpLocks/>
          </p:cNvCxnSpPr>
          <p:nvPr userDrawn="1"/>
        </p:nvCxnSpPr>
        <p:spPr>
          <a:xfrm>
            <a:off x="8912416"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13" name="Straight Connector 12">
            <a:extLst>
              <a:ext uri="{FF2B5EF4-FFF2-40B4-BE49-F238E27FC236}">
                <a16:creationId xmlns:a16="http://schemas.microsoft.com/office/drawing/2014/main" id="{BA52C429-5151-D44D-B3A6-CC625DD2DF94}"/>
              </a:ext>
            </a:extLst>
          </p:cNvPr>
          <p:cNvCxnSpPr>
            <a:cxnSpLocks/>
          </p:cNvCxnSpPr>
          <p:nvPr userDrawn="1"/>
        </p:nvCxnSpPr>
        <p:spPr>
          <a:xfrm>
            <a:off x="17971547"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cxnSp>
        <p:nvCxnSpPr>
          <p:cNvPr id="14" name="Straight Connector 13">
            <a:extLst>
              <a:ext uri="{FF2B5EF4-FFF2-40B4-BE49-F238E27FC236}">
                <a16:creationId xmlns:a16="http://schemas.microsoft.com/office/drawing/2014/main" id="{20A55795-FFC3-0E4D-8360-D4513C6141A4}"/>
              </a:ext>
            </a:extLst>
          </p:cNvPr>
          <p:cNvCxnSpPr>
            <a:cxnSpLocks/>
          </p:cNvCxnSpPr>
          <p:nvPr userDrawn="1"/>
        </p:nvCxnSpPr>
        <p:spPr>
          <a:xfrm>
            <a:off x="27030678" y="3906911"/>
            <a:ext cx="0" cy="14559757"/>
          </a:xfrm>
          <a:prstGeom prst="line">
            <a:avLst/>
          </a:prstGeom>
          <a:ln w="50800" cap="rnd">
            <a:prstDash val="sysDot"/>
          </a:ln>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457117017"/>
      </p:ext>
    </p:extLst>
  </p:cSld>
  <p:clrMap bg1="lt1" tx1="dk1" bg2="lt2" tx2="dk2" accent1="accent1" accent2="accent2" accent3="accent3" accent4="accent4" accent5="accent5" accent6="accent6" hlink="hlink" folHlink="folHlink"/>
  <p:sldLayoutIdLst>
    <p:sldLayoutId id="2147483662" r:id="rId1"/>
  </p:sldLayoutIdLst>
  <p:txStyles>
    <p:titleStyle>
      <a:lvl1pPr algn="ctr" defTabSz="3276613" rtl="0" eaLnBrk="1" latinLnBrk="0" hangingPunct="1">
        <a:spcBef>
          <a:spcPct val="0"/>
        </a:spcBef>
        <a:buNone/>
        <a:defRPr sz="6533" kern="1200">
          <a:solidFill>
            <a:schemeClr val="bg1"/>
          </a:solidFill>
          <a:latin typeface="Trebuchet MS" pitchFamily="34" charset="0"/>
          <a:ea typeface="+mj-ea"/>
          <a:cs typeface="+mj-cs"/>
        </a:defRPr>
      </a:lvl1pPr>
    </p:titleStyle>
    <p:bodyStyle>
      <a:lvl1pPr marL="1228730" indent="-1228730" algn="l" defTabSz="3276613" rtl="0" eaLnBrk="1" latinLnBrk="0" hangingPunct="1">
        <a:spcBef>
          <a:spcPct val="20000"/>
        </a:spcBef>
        <a:buFont typeface="Arial" pitchFamily="34" charset="0"/>
        <a:buChar char="•"/>
        <a:defRPr sz="11497" kern="1200">
          <a:solidFill>
            <a:schemeClr val="tx1"/>
          </a:solidFill>
          <a:latin typeface="+mn-lt"/>
          <a:ea typeface="+mn-ea"/>
          <a:cs typeface="+mn-cs"/>
        </a:defRPr>
      </a:lvl1pPr>
      <a:lvl2pPr marL="2662249" indent="-1023941" algn="l" defTabSz="3276613" rtl="0" eaLnBrk="1" latinLnBrk="0" hangingPunct="1">
        <a:spcBef>
          <a:spcPct val="20000"/>
        </a:spcBef>
        <a:buFont typeface="Arial" pitchFamily="34" charset="0"/>
        <a:buChar char="–"/>
        <a:defRPr sz="10061" kern="1200">
          <a:solidFill>
            <a:schemeClr val="tx1"/>
          </a:solidFill>
          <a:latin typeface="+mn-lt"/>
          <a:ea typeface="+mn-ea"/>
          <a:cs typeface="+mn-cs"/>
        </a:defRPr>
      </a:lvl2pPr>
      <a:lvl3pPr marL="4095767" indent="-819154" algn="l" defTabSz="3276613" rtl="0" eaLnBrk="1" latinLnBrk="0" hangingPunct="1">
        <a:spcBef>
          <a:spcPct val="20000"/>
        </a:spcBef>
        <a:buFont typeface="Arial" pitchFamily="34" charset="0"/>
        <a:buChar char="•"/>
        <a:defRPr sz="8623" kern="1200">
          <a:solidFill>
            <a:schemeClr val="tx1"/>
          </a:solidFill>
          <a:latin typeface="+mn-lt"/>
          <a:ea typeface="+mn-ea"/>
          <a:cs typeface="+mn-cs"/>
        </a:defRPr>
      </a:lvl3pPr>
      <a:lvl4pPr marL="5734074"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4pPr>
      <a:lvl5pPr marL="7372380"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5pPr>
      <a:lvl6pPr marL="9010686"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6pPr>
      <a:lvl7pPr marL="10648992"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7pPr>
      <a:lvl8pPr marL="12287299"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8pPr>
      <a:lvl9pPr marL="13925605" indent="-819154" algn="l" defTabSz="3276613" rtl="0" eaLnBrk="1" latinLnBrk="0" hangingPunct="1">
        <a:spcBef>
          <a:spcPct val="20000"/>
        </a:spcBef>
        <a:buFont typeface="Arial" pitchFamily="34" charset="0"/>
        <a:buChar char="•"/>
        <a:defRPr sz="7186" kern="1200">
          <a:solidFill>
            <a:schemeClr val="tx1"/>
          </a:solidFill>
          <a:latin typeface="+mn-lt"/>
          <a:ea typeface="+mn-ea"/>
          <a:cs typeface="+mn-cs"/>
        </a:defRPr>
      </a:lvl9pPr>
    </p:bodyStyle>
    <p:otherStyle>
      <a:defPPr>
        <a:defRPr lang="en-US"/>
      </a:defPPr>
      <a:lvl1pPr marL="0" algn="l" defTabSz="3276613" rtl="0" eaLnBrk="1" latinLnBrk="0" hangingPunct="1">
        <a:defRPr sz="6402" kern="1200">
          <a:solidFill>
            <a:schemeClr val="tx1"/>
          </a:solidFill>
          <a:latin typeface="+mn-lt"/>
          <a:ea typeface="+mn-ea"/>
          <a:cs typeface="+mn-cs"/>
        </a:defRPr>
      </a:lvl1pPr>
      <a:lvl2pPr marL="1638307" algn="l" defTabSz="3276613" rtl="0" eaLnBrk="1" latinLnBrk="0" hangingPunct="1">
        <a:defRPr sz="6402" kern="1200">
          <a:solidFill>
            <a:schemeClr val="tx1"/>
          </a:solidFill>
          <a:latin typeface="+mn-lt"/>
          <a:ea typeface="+mn-ea"/>
          <a:cs typeface="+mn-cs"/>
        </a:defRPr>
      </a:lvl2pPr>
      <a:lvl3pPr marL="3276613" algn="l" defTabSz="3276613" rtl="0" eaLnBrk="1" latinLnBrk="0" hangingPunct="1">
        <a:defRPr sz="6402" kern="1200">
          <a:solidFill>
            <a:schemeClr val="tx1"/>
          </a:solidFill>
          <a:latin typeface="+mn-lt"/>
          <a:ea typeface="+mn-ea"/>
          <a:cs typeface="+mn-cs"/>
        </a:defRPr>
      </a:lvl3pPr>
      <a:lvl4pPr marL="4914920" algn="l" defTabSz="3276613" rtl="0" eaLnBrk="1" latinLnBrk="0" hangingPunct="1">
        <a:defRPr sz="6402" kern="1200">
          <a:solidFill>
            <a:schemeClr val="tx1"/>
          </a:solidFill>
          <a:latin typeface="+mn-lt"/>
          <a:ea typeface="+mn-ea"/>
          <a:cs typeface="+mn-cs"/>
        </a:defRPr>
      </a:lvl4pPr>
      <a:lvl5pPr marL="6553226" algn="l" defTabSz="3276613" rtl="0" eaLnBrk="1" latinLnBrk="0" hangingPunct="1">
        <a:defRPr sz="6402" kern="1200">
          <a:solidFill>
            <a:schemeClr val="tx1"/>
          </a:solidFill>
          <a:latin typeface="+mn-lt"/>
          <a:ea typeface="+mn-ea"/>
          <a:cs typeface="+mn-cs"/>
        </a:defRPr>
      </a:lvl5pPr>
      <a:lvl6pPr marL="8191533" algn="l" defTabSz="3276613" rtl="0" eaLnBrk="1" latinLnBrk="0" hangingPunct="1">
        <a:defRPr sz="6402" kern="1200">
          <a:solidFill>
            <a:schemeClr val="tx1"/>
          </a:solidFill>
          <a:latin typeface="+mn-lt"/>
          <a:ea typeface="+mn-ea"/>
          <a:cs typeface="+mn-cs"/>
        </a:defRPr>
      </a:lvl6pPr>
      <a:lvl7pPr marL="9829839" algn="l" defTabSz="3276613" rtl="0" eaLnBrk="1" latinLnBrk="0" hangingPunct="1">
        <a:defRPr sz="6402" kern="1200">
          <a:solidFill>
            <a:schemeClr val="tx1"/>
          </a:solidFill>
          <a:latin typeface="+mn-lt"/>
          <a:ea typeface="+mn-ea"/>
          <a:cs typeface="+mn-cs"/>
        </a:defRPr>
      </a:lvl7pPr>
      <a:lvl8pPr marL="11468145" algn="l" defTabSz="3276613" rtl="0" eaLnBrk="1" latinLnBrk="0" hangingPunct="1">
        <a:defRPr sz="6402" kern="1200">
          <a:solidFill>
            <a:schemeClr val="tx1"/>
          </a:solidFill>
          <a:latin typeface="+mn-lt"/>
          <a:ea typeface="+mn-ea"/>
          <a:cs typeface="+mn-cs"/>
        </a:defRPr>
      </a:lvl8pPr>
      <a:lvl9pPr marL="13106453" algn="l" defTabSz="3276613" rtl="0" eaLnBrk="1" latinLnBrk="0" hangingPunct="1">
        <a:defRPr sz="640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 Placeholder 85">
            <a:extLst>
              <a:ext uri="{FF2B5EF4-FFF2-40B4-BE49-F238E27FC236}">
                <a16:creationId xmlns:a16="http://schemas.microsoft.com/office/drawing/2014/main" id="{54E940FA-0A67-6044-9B90-08A8B41B2058}"/>
              </a:ext>
            </a:extLst>
          </p:cNvPr>
          <p:cNvSpPr>
            <a:spLocks noGrp="1"/>
          </p:cNvSpPr>
          <p:nvPr>
            <p:ph type="body" sz="quarter" idx="10"/>
          </p:nvPr>
        </p:nvSpPr>
        <p:spPr>
          <a:xfrm>
            <a:off x="632209" y="3888097"/>
            <a:ext cx="8242246" cy="5771743"/>
          </a:xfrm>
        </p:spPr>
        <p:txBody>
          <a:bodyPr/>
          <a:lstStyle/>
          <a:p>
            <a:r>
              <a:rPr lang="en-US" dirty="0"/>
              <a:t>Lorem Ipsum is simply dummy text of the printing and typesetting industry. Lorem Ipsum has been the industry's standard dummy text ever since the 1500s, when an unknown printer took a galley of type and scrambled it to make a type specimen book. It has survived not only five centuries, but also the leap into electronic typesetting, remaining essentially unchanged. It was </a:t>
            </a:r>
            <a:r>
              <a:rPr lang="en-US" dirty="0" err="1"/>
              <a:t>popularised</a:t>
            </a:r>
            <a:r>
              <a:rPr lang="en-US" dirty="0"/>
              <a:t> in the 1960s with the release of Letraset sheets containing Lorem Ipsum passages, and more recently with desktop publishing software like Aldus PageMaker including versions of Lorem Ipsum</a:t>
            </a:r>
          </a:p>
        </p:txBody>
      </p:sp>
      <p:sp>
        <p:nvSpPr>
          <p:cNvPr id="87" name="Text Placeholder 86">
            <a:extLst>
              <a:ext uri="{FF2B5EF4-FFF2-40B4-BE49-F238E27FC236}">
                <a16:creationId xmlns:a16="http://schemas.microsoft.com/office/drawing/2014/main" id="{B4187C71-ECFD-6B47-A66C-1F539709DFCA}"/>
              </a:ext>
            </a:extLst>
          </p:cNvPr>
          <p:cNvSpPr>
            <a:spLocks noGrp="1"/>
          </p:cNvSpPr>
          <p:nvPr>
            <p:ph type="body" sz="quarter" idx="20"/>
          </p:nvPr>
        </p:nvSpPr>
        <p:spPr>
          <a:xfrm>
            <a:off x="990741" y="10120162"/>
            <a:ext cx="7413235" cy="380794"/>
          </a:xfrm>
        </p:spPr>
        <p:txBody>
          <a:bodyPr/>
          <a:lstStyle/>
          <a:p>
            <a:r>
              <a:rPr lang="en-US" dirty="0"/>
              <a:t>OBJECTIVES OF LORUM IPSEUM</a:t>
            </a:r>
          </a:p>
        </p:txBody>
      </p:sp>
      <p:sp>
        <p:nvSpPr>
          <p:cNvPr id="88" name="Text Placeholder 87">
            <a:extLst>
              <a:ext uri="{FF2B5EF4-FFF2-40B4-BE49-F238E27FC236}">
                <a16:creationId xmlns:a16="http://schemas.microsoft.com/office/drawing/2014/main" id="{6C15B2DA-8B2C-594B-B2B6-6318B6A2B19A}"/>
              </a:ext>
            </a:extLst>
          </p:cNvPr>
          <p:cNvSpPr>
            <a:spLocks noGrp="1"/>
          </p:cNvSpPr>
          <p:nvPr>
            <p:ph type="body" sz="quarter" idx="96"/>
          </p:nvPr>
        </p:nvSpPr>
        <p:spPr>
          <a:xfrm>
            <a:off x="624548" y="10533819"/>
            <a:ext cx="8249907" cy="7586302"/>
          </a:xfrm>
        </p:spPr>
        <p:txBody>
          <a:bodyPr/>
          <a:lstStyle/>
          <a:p>
            <a:r>
              <a:rPr lang="en-US" sz="28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800" dirty="0" err="1"/>
              <a:t>consectetur</a:t>
            </a:r>
            <a:r>
              <a:rPr lang="en-US" sz="2800" dirty="0"/>
              <a:t>, from a Lorem Ipsum passage, and going through the cites of the word in classical literature, discovered the undoubtable source. Lorem Ipsum comes from sections 1.10.32 and 1.10.33 of "de </a:t>
            </a:r>
            <a:r>
              <a:rPr lang="en-US" sz="2800" dirty="0" err="1"/>
              <a:t>Finibus</a:t>
            </a:r>
            <a:r>
              <a:rPr lang="en-US" sz="2800" dirty="0"/>
              <a:t> </a:t>
            </a:r>
            <a:r>
              <a:rPr lang="en-US" sz="2800" dirty="0" err="1"/>
              <a:t>Bonorum</a:t>
            </a:r>
            <a:r>
              <a:rPr lang="en-US" sz="2800" dirty="0"/>
              <a:t> et </a:t>
            </a:r>
            <a:r>
              <a:rPr lang="en-US" sz="2800" dirty="0" err="1"/>
              <a:t>Malorum</a:t>
            </a:r>
            <a:r>
              <a:rPr lang="en-US" sz="2800" dirty="0"/>
              <a:t>" (The Extremes of Good and Evil) by Cicero, written in 45 BC. This book is a treatise on the theory of ethics, very popular during the Renaissance. The first line of Lorem Ipsum, "Lorem ipsum dolor sit </a:t>
            </a:r>
            <a:r>
              <a:rPr lang="en-US" sz="2800" dirty="0" err="1"/>
              <a:t>amet</a:t>
            </a:r>
            <a:r>
              <a:rPr lang="en-US" sz="2800" dirty="0"/>
              <a:t>..", comes from a line in section 1.10.32.</a:t>
            </a:r>
          </a:p>
        </p:txBody>
      </p:sp>
      <p:sp>
        <p:nvSpPr>
          <p:cNvPr id="89" name="Text Placeholder 88">
            <a:extLst>
              <a:ext uri="{FF2B5EF4-FFF2-40B4-BE49-F238E27FC236}">
                <a16:creationId xmlns:a16="http://schemas.microsoft.com/office/drawing/2014/main" id="{856C56E4-B308-EC47-9D52-AE5F06EA5611}"/>
              </a:ext>
            </a:extLst>
          </p:cNvPr>
          <p:cNvSpPr>
            <a:spLocks noGrp="1"/>
          </p:cNvSpPr>
          <p:nvPr>
            <p:ph type="body" sz="quarter" idx="150"/>
          </p:nvPr>
        </p:nvSpPr>
        <p:spPr/>
        <p:txBody>
          <a:bodyPr/>
          <a:lstStyle/>
          <a:p>
            <a:r>
              <a:rPr lang="en-US" dirty="0"/>
              <a:t>Institution 1; </a:t>
            </a:r>
            <a:r>
              <a:rPr lang="en-US" dirty="0" err="1"/>
              <a:t>Insitution</a:t>
            </a:r>
            <a:r>
              <a:rPr lang="en-US" dirty="0"/>
              <a:t> 2; Institution 3</a:t>
            </a:r>
          </a:p>
        </p:txBody>
      </p:sp>
      <p:sp>
        <p:nvSpPr>
          <p:cNvPr id="90" name="Text Placeholder 89">
            <a:extLst>
              <a:ext uri="{FF2B5EF4-FFF2-40B4-BE49-F238E27FC236}">
                <a16:creationId xmlns:a16="http://schemas.microsoft.com/office/drawing/2014/main" id="{9E09AC8A-EFEB-F041-A2D4-EA4A12D9025D}"/>
              </a:ext>
            </a:extLst>
          </p:cNvPr>
          <p:cNvSpPr>
            <a:spLocks noGrp="1"/>
          </p:cNvSpPr>
          <p:nvPr>
            <p:ph type="body" sz="quarter" idx="151"/>
          </p:nvPr>
        </p:nvSpPr>
        <p:spPr/>
        <p:txBody>
          <a:bodyPr>
            <a:normAutofit/>
          </a:bodyPr>
          <a:lstStyle/>
          <a:p>
            <a:r>
              <a:rPr lang="en-US" dirty="0"/>
              <a:t>Author 1; Author 2; Author 3; Author 4</a:t>
            </a:r>
          </a:p>
        </p:txBody>
      </p:sp>
      <p:sp>
        <p:nvSpPr>
          <p:cNvPr id="91" name="Text Placeholder 90">
            <a:extLst>
              <a:ext uri="{FF2B5EF4-FFF2-40B4-BE49-F238E27FC236}">
                <a16:creationId xmlns:a16="http://schemas.microsoft.com/office/drawing/2014/main" id="{404D54C2-4DBF-9848-8091-A0F24939AFE0}"/>
              </a:ext>
            </a:extLst>
          </p:cNvPr>
          <p:cNvSpPr>
            <a:spLocks noGrp="1"/>
          </p:cNvSpPr>
          <p:nvPr>
            <p:ph type="body" sz="quarter" idx="153"/>
          </p:nvPr>
        </p:nvSpPr>
        <p:spPr/>
        <p:txBody>
          <a:bodyPr>
            <a:normAutofit lnSpcReduction="10000"/>
          </a:bodyPr>
          <a:lstStyle/>
          <a:p>
            <a:r>
              <a:rPr lang="en-GB" b="0" dirty="0"/>
              <a:t>Lorem Ipsum </a:t>
            </a:r>
            <a:r>
              <a:rPr lang="en-GB" b="0"/>
              <a:t>Facts Explained</a:t>
            </a:r>
            <a:r>
              <a:rPr lang="en-US" b="0" dirty="0"/>
              <a:t>	</a:t>
            </a:r>
            <a:endParaRPr lang="en-GB" b="0" dirty="0"/>
          </a:p>
        </p:txBody>
      </p:sp>
      <p:sp>
        <p:nvSpPr>
          <p:cNvPr id="92" name="Text Placeholder 91">
            <a:extLst>
              <a:ext uri="{FF2B5EF4-FFF2-40B4-BE49-F238E27FC236}">
                <a16:creationId xmlns:a16="http://schemas.microsoft.com/office/drawing/2014/main" id="{DCCCC67C-A4E2-BB41-ADB1-C91B00FFCFF1}"/>
              </a:ext>
            </a:extLst>
          </p:cNvPr>
          <p:cNvSpPr>
            <a:spLocks noGrp="1"/>
          </p:cNvSpPr>
          <p:nvPr>
            <p:ph type="body" sz="quarter" idx="154"/>
          </p:nvPr>
        </p:nvSpPr>
        <p:spPr/>
        <p:txBody>
          <a:bodyPr/>
          <a:lstStyle/>
          <a:p>
            <a:r>
              <a:rPr lang="en-US" dirty="0"/>
              <a:t>WHAT IS LORUM IPSEUM?</a:t>
            </a:r>
          </a:p>
        </p:txBody>
      </p:sp>
      <p:sp>
        <p:nvSpPr>
          <p:cNvPr id="93" name="Text Placeholder 92">
            <a:extLst>
              <a:ext uri="{FF2B5EF4-FFF2-40B4-BE49-F238E27FC236}">
                <a16:creationId xmlns:a16="http://schemas.microsoft.com/office/drawing/2014/main" id="{2D644DD5-7912-F243-82DF-6EBF48CEB20C}"/>
              </a:ext>
            </a:extLst>
          </p:cNvPr>
          <p:cNvSpPr>
            <a:spLocks noGrp="1"/>
          </p:cNvSpPr>
          <p:nvPr>
            <p:ph type="body" sz="quarter" idx="155"/>
          </p:nvPr>
        </p:nvSpPr>
        <p:spPr>
          <a:xfrm>
            <a:off x="9641811" y="4395085"/>
            <a:ext cx="7416518" cy="13725035"/>
          </a:xfrm>
        </p:spPr>
        <p:txBody>
          <a:bodyPr/>
          <a:lstStyle/>
          <a:p>
            <a:r>
              <a:rPr lang="en-US" sz="28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800" dirty="0" err="1"/>
              <a:t>consectetur</a:t>
            </a:r>
            <a:r>
              <a:rPr lang="en-US" sz="2800" dirty="0"/>
              <a:t>, from a Lorem Ipsum passage, and going through the cites of the word in classical literature, discovered the undoubtable source. Lorem Ipsum comes from sections 1.10.32 and 1.10.33 of "de </a:t>
            </a:r>
            <a:r>
              <a:rPr lang="en-US" sz="2800" dirty="0" err="1"/>
              <a:t>Finibus</a:t>
            </a:r>
            <a:r>
              <a:rPr lang="en-US" sz="2800" dirty="0"/>
              <a:t> </a:t>
            </a:r>
            <a:r>
              <a:rPr lang="en-US" sz="2800" dirty="0" err="1"/>
              <a:t>Bonorum</a:t>
            </a:r>
            <a:r>
              <a:rPr lang="en-US" sz="2800" dirty="0"/>
              <a:t> et </a:t>
            </a:r>
            <a:r>
              <a:rPr lang="en-US" sz="2800" dirty="0" err="1"/>
              <a:t>Malorum</a:t>
            </a:r>
            <a:r>
              <a:rPr lang="en-US" sz="2800" dirty="0"/>
              <a:t>" (The Extremes of Good and Evil) by Cicero, written in 45 BC. This book is a treatise on the theory of ethics, very popular during the Renaissance. The first line of Lorem Ipsum, "Lorem ipsum dolor sit </a:t>
            </a:r>
            <a:r>
              <a:rPr lang="en-US" sz="2800" dirty="0" err="1"/>
              <a:t>amet</a:t>
            </a:r>
            <a:r>
              <a:rPr lang="en-US" sz="2800" dirty="0"/>
              <a:t>..", comes from a line in section 1.10.32. 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800" dirty="0" err="1"/>
              <a:t>consectetur</a:t>
            </a:r>
            <a:r>
              <a:rPr lang="en-US" sz="2800" dirty="0"/>
              <a:t>, from a Lorem Ipsum passage, and going through the cites of the word in classical literature, discovered the undoubtable source. Lorem Ipsum comes from sections 1.10.32 and 1.10.33 of "de </a:t>
            </a:r>
            <a:r>
              <a:rPr lang="en-US" sz="2800" dirty="0" err="1"/>
              <a:t>Finibus</a:t>
            </a:r>
            <a:r>
              <a:rPr lang="en-US" sz="2800" dirty="0"/>
              <a:t> </a:t>
            </a:r>
            <a:r>
              <a:rPr lang="en-US" sz="2800" dirty="0" err="1"/>
              <a:t>Bonorum</a:t>
            </a:r>
            <a:r>
              <a:rPr lang="en-US" sz="2800" dirty="0"/>
              <a:t> et </a:t>
            </a:r>
            <a:r>
              <a:rPr lang="en-US" sz="2800" dirty="0" err="1"/>
              <a:t>Malorum</a:t>
            </a:r>
            <a:r>
              <a:rPr lang="en-US" sz="2800" dirty="0"/>
              <a:t>" (The Extremes of</a:t>
            </a:r>
          </a:p>
        </p:txBody>
      </p:sp>
      <p:sp>
        <p:nvSpPr>
          <p:cNvPr id="94" name="Text Placeholder 93">
            <a:extLst>
              <a:ext uri="{FF2B5EF4-FFF2-40B4-BE49-F238E27FC236}">
                <a16:creationId xmlns:a16="http://schemas.microsoft.com/office/drawing/2014/main" id="{310028D7-6A4E-4942-8BF3-3B94B14F6356}"/>
              </a:ext>
            </a:extLst>
          </p:cNvPr>
          <p:cNvSpPr>
            <a:spLocks noGrp="1"/>
          </p:cNvSpPr>
          <p:nvPr>
            <p:ph type="body" sz="quarter" idx="156"/>
          </p:nvPr>
        </p:nvSpPr>
        <p:spPr/>
        <p:txBody>
          <a:bodyPr/>
          <a:lstStyle/>
          <a:p>
            <a:r>
              <a:rPr lang="en-US" dirty="0"/>
              <a:t>RESULTS OF LORUM IPSEUM</a:t>
            </a:r>
          </a:p>
        </p:txBody>
      </p:sp>
      <p:sp>
        <p:nvSpPr>
          <p:cNvPr id="95" name="Text Placeholder 94">
            <a:extLst>
              <a:ext uri="{FF2B5EF4-FFF2-40B4-BE49-F238E27FC236}">
                <a16:creationId xmlns:a16="http://schemas.microsoft.com/office/drawing/2014/main" id="{E2FCD445-A5FF-DA43-AEFE-41915357260A}"/>
              </a:ext>
            </a:extLst>
          </p:cNvPr>
          <p:cNvSpPr>
            <a:spLocks noGrp="1"/>
          </p:cNvSpPr>
          <p:nvPr>
            <p:ph type="body" sz="quarter" idx="157"/>
          </p:nvPr>
        </p:nvSpPr>
        <p:spPr>
          <a:xfrm>
            <a:off x="18796949" y="4395086"/>
            <a:ext cx="7416518" cy="14265447"/>
          </a:xfrm>
        </p:spPr>
        <p:txBody>
          <a:bodyPr/>
          <a:lstStyle/>
          <a:p>
            <a:r>
              <a:rPr lang="en-US" sz="24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400" dirty="0" err="1"/>
              <a:t>consectetur</a:t>
            </a:r>
            <a:r>
              <a:rPr lang="en-US" sz="2400" dirty="0"/>
              <a:t>, from a Lorem Ipsum passage, and going through the cites of the word in classical literature, discovered the undoubtable source. Lorem Ipsum comes from sections 1.10.32 and 1.10.33 of "de </a:t>
            </a:r>
            <a:r>
              <a:rPr lang="en-US" sz="2400" dirty="0" err="1"/>
              <a:t>Finibus</a:t>
            </a:r>
            <a:r>
              <a:rPr lang="en-US" sz="2400" dirty="0"/>
              <a:t> </a:t>
            </a:r>
            <a:r>
              <a:rPr lang="en-US" sz="2400" dirty="0" err="1"/>
              <a:t>Bonorum</a:t>
            </a:r>
            <a:r>
              <a:rPr lang="en-US" sz="2400" dirty="0"/>
              <a:t> et </a:t>
            </a:r>
            <a:r>
              <a:rPr lang="en-US" sz="2400" dirty="0" err="1"/>
              <a:t>Malorum</a:t>
            </a:r>
            <a:r>
              <a:rPr lang="en-US" sz="2400" dirty="0"/>
              <a:t>" (The Extremes of Good and Evil) by Cicero, written in 45 BC. This book is a treatise on the theory of ethics, very popular during the Renaissance. The first line of Lorem Ipsum, "Lorem ipsum dolor sit </a:t>
            </a:r>
            <a:r>
              <a:rPr lang="en-US" sz="2400" dirty="0" err="1"/>
              <a:t>amet</a:t>
            </a:r>
            <a:r>
              <a:rPr lang="en-US" sz="2400" dirty="0"/>
              <a:t>..", comes from a line in section 1.10.32. 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400" dirty="0" err="1"/>
              <a:t>consectetur</a:t>
            </a:r>
            <a:r>
              <a:rPr lang="en-US" sz="2400" dirty="0"/>
              <a:t>, from a Lorem Ipsum passage, and going through the cites of the word in classical literature, discovered the undoubtable source. Lorem Ipsum comes from sections 1.10.32 and 1.10.33 of "de </a:t>
            </a:r>
            <a:r>
              <a:rPr lang="en-US" sz="2400" dirty="0" err="1"/>
              <a:t>Finibus</a:t>
            </a:r>
            <a:r>
              <a:rPr lang="en-US" sz="2400" dirty="0"/>
              <a:t> </a:t>
            </a:r>
            <a:r>
              <a:rPr lang="en-US" sz="2400" dirty="0" err="1"/>
              <a:t>Bonorum</a:t>
            </a:r>
            <a:r>
              <a:rPr lang="en-US" sz="2400" dirty="0"/>
              <a:t> et </a:t>
            </a:r>
            <a:r>
              <a:rPr lang="en-US" sz="2400" dirty="0" err="1"/>
              <a:t>Malorum</a:t>
            </a:r>
            <a:r>
              <a:rPr lang="en-US" sz="2400" dirty="0"/>
              <a:t>" (The Extremes of Good and Evil) by Cicero, written in 45 BC. This book is a treatise on the theory of ethics, very popular during the Renaissance. The first line of Lorem Ipsum, "Lorem ipsum dolor sit </a:t>
            </a:r>
            <a:r>
              <a:rPr lang="en-US" sz="2400" dirty="0" err="1"/>
              <a:t>amet</a:t>
            </a:r>
            <a:r>
              <a:rPr lang="en-US" sz="2400" dirty="0"/>
              <a:t>..", comes from a line in section 1.10.32.</a:t>
            </a:r>
          </a:p>
          <a:p>
            <a:r>
              <a:rPr lang="en-US" sz="24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c</a:t>
            </a:r>
          </a:p>
        </p:txBody>
      </p:sp>
      <p:sp>
        <p:nvSpPr>
          <p:cNvPr id="96" name="Text Placeholder 95">
            <a:extLst>
              <a:ext uri="{FF2B5EF4-FFF2-40B4-BE49-F238E27FC236}">
                <a16:creationId xmlns:a16="http://schemas.microsoft.com/office/drawing/2014/main" id="{E3AEC771-49CF-224F-B6DE-438C45C76327}"/>
              </a:ext>
            </a:extLst>
          </p:cNvPr>
          <p:cNvSpPr>
            <a:spLocks noGrp="1"/>
          </p:cNvSpPr>
          <p:nvPr>
            <p:ph type="body" sz="quarter" idx="158"/>
          </p:nvPr>
        </p:nvSpPr>
        <p:spPr>
          <a:xfrm>
            <a:off x="27451298" y="3981428"/>
            <a:ext cx="7413235" cy="380794"/>
          </a:xfrm>
        </p:spPr>
        <p:txBody>
          <a:bodyPr/>
          <a:lstStyle/>
          <a:p>
            <a:r>
              <a:rPr lang="en-US" dirty="0"/>
              <a:t>CONCULSIONS OF LORUM UPSEUM</a:t>
            </a:r>
          </a:p>
        </p:txBody>
      </p:sp>
      <p:sp>
        <p:nvSpPr>
          <p:cNvPr id="97" name="Text Placeholder 96">
            <a:extLst>
              <a:ext uri="{FF2B5EF4-FFF2-40B4-BE49-F238E27FC236}">
                <a16:creationId xmlns:a16="http://schemas.microsoft.com/office/drawing/2014/main" id="{13216ACC-1200-2E45-916F-6758B871B070}"/>
              </a:ext>
            </a:extLst>
          </p:cNvPr>
          <p:cNvSpPr>
            <a:spLocks noGrp="1"/>
          </p:cNvSpPr>
          <p:nvPr>
            <p:ph type="body" sz="quarter" idx="159"/>
          </p:nvPr>
        </p:nvSpPr>
        <p:spPr>
          <a:xfrm>
            <a:off x="27427584" y="4395086"/>
            <a:ext cx="7413235" cy="5644414"/>
          </a:xfrm>
        </p:spPr>
        <p:txBody>
          <a:bodyPr/>
          <a:lstStyle/>
          <a:p>
            <a:r>
              <a:rPr lang="en-US" sz="20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000" dirty="0" err="1"/>
              <a:t>consectetur</a:t>
            </a:r>
            <a:r>
              <a:rPr lang="en-US" sz="2000" dirty="0"/>
              <a:t>, from a Lorem Ipsum passage, and going through the cites of the word in classical literature, discovered the undoubtable source. Lorem Ipsum comes from sections 1.10.32 and 1.10.33 of "de </a:t>
            </a:r>
            <a:r>
              <a:rPr lang="en-US" sz="2000" dirty="0" err="1"/>
              <a:t>Finibus</a:t>
            </a:r>
            <a:r>
              <a:rPr lang="en-US" sz="2000" dirty="0"/>
              <a:t> </a:t>
            </a:r>
            <a:r>
              <a:rPr lang="en-US" sz="2000" dirty="0" err="1"/>
              <a:t>Bonorum</a:t>
            </a:r>
            <a:r>
              <a:rPr lang="en-US" sz="2000" dirty="0"/>
              <a:t> et </a:t>
            </a:r>
            <a:r>
              <a:rPr lang="en-US" sz="2000" dirty="0" err="1"/>
              <a:t>Malorum</a:t>
            </a:r>
            <a:r>
              <a:rPr lang="en-US" sz="2000" dirty="0"/>
              <a:t>" (The Extremes of Good and Evil) by Cicero, written in 45 BC. This book is a treatise on the theory of ethics, very popular during the Renaissance. The first line of Lorem Ipsum, "Lorem ipsum dolor sit </a:t>
            </a:r>
            <a:r>
              <a:rPr lang="en-US" sz="2000" dirty="0" err="1"/>
              <a:t>amet</a:t>
            </a:r>
            <a:r>
              <a:rPr lang="en-US" sz="2000" dirty="0"/>
              <a:t>..", comes from a line in section 1.10.32. treatise on the theory of ethics, very popular during the Renaissance. The first line of Lorem Ipsum, "Lorem ipsum dolor sit </a:t>
            </a:r>
            <a:r>
              <a:rPr lang="en-US" sz="2000" dirty="0" err="1"/>
              <a:t>amet</a:t>
            </a:r>
            <a:r>
              <a:rPr lang="en-US" sz="2000" dirty="0"/>
              <a:t>..", comes from a line in section 1.10.32.</a:t>
            </a:r>
          </a:p>
        </p:txBody>
      </p:sp>
      <p:sp>
        <p:nvSpPr>
          <p:cNvPr id="98" name="Text Placeholder 97">
            <a:extLst>
              <a:ext uri="{FF2B5EF4-FFF2-40B4-BE49-F238E27FC236}">
                <a16:creationId xmlns:a16="http://schemas.microsoft.com/office/drawing/2014/main" id="{AA197EA5-3D4F-1F40-8DF6-105099D1076F}"/>
              </a:ext>
            </a:extLst>
          </p:cNvPr>
          <p:cNvSpPr>
            <a:spLocks noGrp="1"/>
          </p:cNvSpPr>
          <p:nvPr>
            <p:ph type="body" sz="quarter" idx="160"/>
          </p:nvPr>
        </p:nvSpPr>
        <p:spPr>
          <a:xfrm>
            <a:off x="27451298" y="10120162"/>
            <a:ext cx="7413235" cy="380794"/>
          </a:xfrm>
        </p:spPr>
        <p:txBody>
          <a:bodyPr/>
          <a:lstStyle/>
          <a:p>
            <a:r>
              <a:rPr lang="en-US" dirty="0"/>
              <a:t>REFERENCES </a:t>
            </a:r>
          </a:p>
        </p:txBody>
      </p:sp>
      <p:sp>
        <p:nvSpPr>
          <p:cNvPr id="99" name="Text Placeholder 98">
            <a:extLst>
              <a:ext uri="{FF2B5EF4-FFF2-40B4-BE49-F238E27FC236}">
                <a16:creationId xmlns:a16="http://schemas.microsoft.com/office/drawing/2014/main" id="{9695E6E0-07FE-C942-AC81-6CCD4083F2AD}"/>
              </a:ext>
            </a:extLst>
          </p:cNvPr>
          <p:cNvSpPr>
            <a:spLocks noGrp="1"/>
          </p:cNvSpPr>
          <p:nvPr>
            <p:ph type="body" sz="quarter" idx="161"/>
          </p:nvPr>
        </p:nvSpPr>
        <p:spPr>
          <a:xfrm>
            <a:off x="27427584" y="10533819"/>
            <a:ext cx="7413235" cy="8126713"/>
          </a:xfrm>
        </p:spPr>
        <p:txBody>
          <a:bodyPr/>
          <a:lstStyle/>
          <a:p>
            <a:r>
              <a:rPr lang="en-US" sz="2400" dirty="0"/>
              <a:t>Contrary to popular belief, Lorem Ipsum is not simply random text. It has roots in a piece of classical Latin literature from 45 BC, making it over 2000 years old. Richard McClintock, a Latin professor at Hampden-Sydney College in Virginia, looked up one of the more obscure Latin words, </a:t>
            </a:r>
            <a:r>
              <a:rPr lang="en-US" sz="2400" dirty="0" err="1"/>
              <a:t>consectetur</a:t>
            </a:r>
            <a:r>
              <a:rPr lang="en-US" sz="2400" dirty="0"/>
              <a:t>, from a Lorem Ipsum passage, and going through the cites of the word in classical literature, discovered the undoubtable source. Lorem Ipsum comes from sections 1.10.32 and 1.10.33 of "de </a:t>
            </a:r>
            <a:r>
              <a:rPr lang="en-US" sz="2400" dirty="0" err="1"/>
              <a:t>Finibus</a:t>
            </a:r>
            <a:r>
              <a:rPr lang="en-US" sz="2400" dirty="0"/>
              <a:t> </a:t>
            </a:r>
            <a:r>
              <a:rPr lang="en-US" sz="2400" dirty="0" err="1"/>
              <a:t>Bonorum</a:t>
            </a:r>
            <a:r>
              <a:rPr lang="en-US" sz="2400" dirty="0"/>
              <a:t> et </a:t>
            </a:r>
            <a:r>
              <a:rPr lang="en-US" sz="2400" dirty="0" err="1"/>
              <a:t>Malorum</a:t>
            </a:r>
            <a:r>
              <a:rPr lang="en-US" sz="2400" dirty="0"/>
              <a:t>" (The Extremes of Good and Evil) by Cicero, written in 45 BC. This book is a treatise on the theory of ethics, very popular during the Renaissance. The first line of Lorem Ipsum, "Lorem ipsum dolor sit </a:t>
            </a:r>
            <a:r>
              <a:rPr lang="en-US" sz="2400" dirty="0" err="1"/>
              <a:t>amet</a:t>
            </a:r>
            <a:r>
              <a:rPr lang="en-US" sz="2400" dirty="0"/>
              <a:t>..", comes from a line in section 1.10.32. treatise on the theory of ethics, very popular during the Renaissance. The first line of Lorem Ipsum, "Lorem ipsum dolor sit </a:t>
            </a:r>
            <a:r>
              <a:rPr lang="en-US" sz="2400" dirty="0" err="1"/>
              <a:t>amet</a:t>
            </a:r>
            <a:r>
              <a:rPr lang="en-US" sz="2400" dirty="0"/>
              <a:t>..", comes from a line in section 1.10.32.</a:t>
            </a:r>
          </a:p>
        </p:txBody>
      </p:sp>
    </p:spTree>
    <p:extLst>
      <p:ext uri="{BB962C8B-B14F-4D97-AF65-F5344CB8AC3E}">
        <p14:creationId xmlns:p14="http://schemas.microsoft.com/office/powerpoint/2010/main" val="3417310049"/>
      </p:ext>
    </p:extLst>
  </p:cSld>
  <p:clrMapOvr>
    <a:masterClrMapping/>
  </p:clrMapOvr>
</p:sld>
</file>

<file path=ppt/theme/theme1.xml><?xml version="1.0" encoding="utf-8"?>
<a:theme xmlns:a="http://schemas.openxmlformats.org/drawingml/2006/main" name="36x60 Templat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2.xml><?xml version="1.0" encoding="utf-8"?>
<a:theme xmlns:a="http://schemas.openxmlformats.org/drawingml/2006/main" name="Without guides">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400" dirty="0">
            <a:latin typeface="Times New Roman" panose="02020603050405020304" pitchFamily="18" charset="0"/>
            <a:cs typeface="Times New Roman" panose="02020603050405020304" pitchFamily="18" charset="0"/>
          </a:defRPr>
        </a:defPPr>
      </a:lst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PosterPresentations.com-36x60-Template-V3</Template>
  <TotalTime>3154</TotalTime>
  <Words>1281</Words>
  <Application>Microsoft Office PowerPoint</Application>
  <PresentationFormat>Custom</PresentationFormat>
  <Paragraphs>16</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Helvetica</vt:lpstr>
      <vt:lpstr>Helvetica Light</vt:lpstr>
      <vt:lpstr>Trebuchet MS</vt:lpstr>
      <vt:lpstr>36x60 Template</vt:lpstr>
      <vt:lpstr>Without guides</vt:lpstr>
      <vt:lpstr>PowerPoint Presentation</vt:lpstr>
    </vt:vector>
  </TitlesOfParts>
  <Manager>A. Kotoulas </Manager>
  <Company>Canterbury Media Services, Inc. </Company>
  <LinksUpToDate>false</LinksUpToDate>
  <SharedDoc>false</SharedDoc>
  <HyperlinkBase>https://www.posterpresentations.com/free-poster-templates.html</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36x60 PowerPoint Presentation</dc:title>
  <dc:subject>Research poster presentation template </dc:subject>
  <dc:creator>PosterPresentations.com </dc:creator>
  <cp:keywords>Powerpoint poster template, scientific poster template, research poster template </cp:keywords>
  <dc:description>This template is the property of PosterPresentations.com. You are free to modify and print the template as needed, as long as the PosterPresentations.com watermark at the bottom left of the page is visible. Call us if you need help with this poster template. 1-866-649-3004 (c)PosterPresentations.com
</dc:description>
  <cp:lastModifiedBy>Dr. Biju Hameed</cp:lastModifiedBy>
  <cp:revision>50</cp:revision>
  <dcterms:created xsi:type="dcterms:W3CDTF">2012-02-06T18:46:22Z</dcterms:created>
  <dcterms:modified xsi:type="dcterms:W3CDTF">2024-03-06T10:58:49Z</dcterms:modified>
  <cp:category>Research poster templates </cp:category>
</cp:coreProperties>
</file>