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Lst>
  <p:notesMasterIdLst>
    <p:notesMasterId r:id="rId4"/>
  </p:notesMasterIdLst>
  <p:handoutMasterIdLst>
    <p:handoutMasterId r:id="rId5"/>
  </p:handoutMasterIdLst>
  <p:sldIdLst>
    <p:sldId id="257" r:id="rId3"/>
  </p:sldIdLst>
  <p:sldSz cx="292608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userDrawn="1">
          <p15:clr>
            <a:srgbClr val="A4A3A4"/>
          </p15:clr>
        </p15:guide>
        <p15:guide id="2" orient="horz" pos="144" userDrawn="1">
          <p15:clr>
            <a:srgbClr val="A4A3A4"/>
          </p15:clr>
        </p15:guide>
        <p15:guide id="3" orient="horz" pos="10080" userDrawn="1">
          <p15:clr>
            <a:srgbClr val="A4A3A4"/>
          </p15:clr>
        </p15:guide>
        <p15:guide id="4" orient="horz" userDrawn="1">
          <p15:clr>
            <a:srgbClr val="A4A3A4"/>
          </p15:clr>
        </p15:guide>
        <p15:guide id="5" pos="358" userDrawn="1">
          <p15:clr>
            <a:srgbClr val="A4A3A4"/>
          </p15:clr>
        </p15:guide>
        <p15:guide id="6" pos="1809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4256"/>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07" autoAdjust="0"/>
    <p:restoredTop sz="94706" autoAdjust="0"/>
  </p:normalViewPr>
  <p:slideViewPr>
    <p:cSldViewPr snapToGrid="0" snapToObjects="1" showGuides="1">
      <p:cViewPr varScale="1">
        <p:scale>
          <a:sx n="48" d="100"/>
          <a:sy n="48" d="100"/>
        </p:scale>
        <p:origin x="852" y="72"/>
      </p:cViewPr>
      <p:guideLst>
        <p:guide orient="horz" pos="1659"/>
        <p:guide orient="horz" pos="144"/>
        <p:guide orient="horz" pos="10080"/>
        <p:guide orient="horz"/>
        <p:guide pos="358"/>
        <p:guide pos="180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2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3/6/2024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6x60 Template - 4 columns">
    <p:bg>
      <p:bgPr>
        <a:solidFill>
          <a:schemeClr val="accent6"/>
        </a:solidFill>
        <a:effectLst/>
      </p:bgPr>
    </p:bg>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182430"/>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57716"/>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182430"/>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57716"/>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5771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182430"/>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77" name="Text Placeholder 76"/>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78" name="Text Placeholder 76"/>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36x60 Template -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6195" y="3242064"/>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08842" y="2781121"/>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05666" y="7540815"/>
            <a:ext cx="6705600"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08313" y="7075606"/>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724776" y="3258415"/>
            <a:ext cx="13813365"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724776" y="2781121"/>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724776" y="10987985"/>
            <a:ext cx="13813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724776" y="10506722"/>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1973955" y="2781121"/>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1973955" y="3262384"/>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1973955" y="710571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1972279" y="758698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1973955" y="12809050"/>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1972279" y="1329031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31" name="Text Placeholder 76">
            <a:extLst>
              <a:ext uri="{FF2B5EF4-FFF2-40B4-BE49-F238E27FC236}">
                <a16:creationId xmlns:a16="http://schemas.microsoft.com/office/drawing/2014/main" id="{C2936E13-9BED-014D-9FD8-D2F0DD7F8E02}"/>
              </a:ext>
            </a:extLst>
          </p:cNvPr>
          <p:cNvSpPr>
            <a:spLocks noGrp="1"/>
          </p:cNvSpPr>
          <p:nvPr>
            <p:ph type="body" sz="quarter" idx="150" hasCustomPrompt="1"/>
          </p:nvPr>
        </p:nvSpPr>
        <p:spPr>
          <a:xfrm>
            <a:off x="3906520" y="1137804"/>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2" name="Text Placeholder 76">
            <a:extLst>
              <a:ext uri="{FF2B5EF4-FFF2-40B4-BE49-F238E27FC236}">
                <a16:creationId xmlns:a16="http://schemas.microsoft.com/office/drawing/2014/main" id="{1EDE48AC-AD08-4145-B8DF-31EEC7B36616}"/>
              </a:ext>
            </a:extLst>
          </p:cNvPr>
          <p:cNvSpPr>
            <a:spLocks noGrp="1"/>
          </p:cNvSpPr>
          <p:nvPr>
            <p:ph type="body" sz="quarter" idx="184" hasCustomPrompt="1"/>
          </p:nvPr>
        </p:nvSpPr>
        <p:spPr>
          <a:xfrm>
            <a:off x="3906520" y="1736034"/>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3" name="Text Placeholder 76">
            <a:extLst>
              <a:ext uri="{FF2B5EF4-FFF2-40B4-BE49-F238E27FC236}">
                <a16:creationId xmlns:a16="http://schemas.microsoft.com/office/drawing/2014/main" id="{7801B00A-04AF-574C-9547-07EB084B2234}"/>
              </a:ext>
            </a:extLst>
          </p:cNvPr>
          <p:cNvSpPr>
            <a:spLocks noGrp="1"/>
          </p:cNvSpPr>
          <p:nvPr>
            <p:ph type="body" sz="quarter" idx="185" hasCustomPrompt="1"/>
          </p:nvPr>
        </p:nvSpPr>
        <p:spPr>
          <a:xfrm>
            <a:off x="3906520" y="292020"/>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328802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thout guides -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2790" y="322218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614892"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614892" y="725804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OBJECTIVES</a:t>
            </a:r>
          </a:p>
        </p:txBody>
      </p:sp>
      <p:sp>
        <p:nvSpPr>
          <p:cNvPr id="21" name="Text Placeholder 3"/>
          <p:cNvSpPr>
            <a:spLocks noGrp="1"/>
          </p:cNvSpPr>
          <p:nvPr>
            <p:ph type="body" sz="quarter" idx="21" hasCustomPrompt="1"/>
          </p:nvPr>
        </p:nvSpPr>
        <p:spPr>
          <a:xfrm>
            <a:off x="7724777"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724776" y="2797472"/>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4838893" y="3222186"/>
            <a:ext cx="6699249"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4833600" y="2797472"/>
            <a:ext cx="670560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RESULTS</a:t>
            </a:r>
          </a:p>
        </p:txBody>
      </p:sp>
      <p:sp>
        <p:nvSpPr>
          <p:cNvPr id="25" name="Text Placeholder 5"/>
          <p:cNvSpPr>
            <a:spLocks noGrp="1"/>
          </p:cNvSpPr>
          <p:nvPr>
            <p:ph type="body" sz="quarter" idx="25" hasCustomPrompt="1"/>
          </p:nvPr>
        </p:nvSpPr>
        <p:spPr>
          <a:xfrm>
            <a:off x="21947716" y="2797472"/>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CONCLUSIONS</a:t>
            </a:r>
          </a:p>
        </p:txBody>
      </p:sp>
      <p:sp>
        <p:nvSpPr>
          <p:cNvPr id="26" name="Text Placeholder 3"/>
          <p:cNvSpPr>
            <a:spLocks noGrp="1"/>
          </p:cNvSpPr>
          <p:nvPr>
            <p:ph type="body" sz="quarter" idx="26" hasCustomPrompt="1"/>
          </p:nvPr>
        </p:nvSpPr>
        <p:spPr>
          <a:xfrm>
            <a:off x="21947716" y="3222186"/>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1947716" y="728815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REFERENCES</a:t>
            </a:r>
          </a:p>
        </p:txBody>
      </p:sp>
      <p:sp>
        <p:nvSpPr>
          <p:cNvPr id="28" name="Text Placeholder 3"/>
          <p:cNvSpPr>
            <a:spLocks noGrp="1"/>
          </p:cNvSpPr>
          <p:nvPr>
            <p:ph type="body" sz="quarter" idx="28" hasCustomPrompt="1"/>
          </p:nvPr>
        </p:nvSpPr>
        <p:spPr>
          <a:xfrm>
            <a:off x="21946040" y="774954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1947716" y="1299148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1946040" y="1343255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602790" y="7699296"/>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Type in or paste your text here</a:t>
            </a:r>
          </a:p>
        </p:txBody>
      </p:sp>
      <p:sp>
        <p:nvSpPr>
          <p:cNvPr id="19" name="Text Placeholder 76">
            <a:extLst>
              <a:ext uri="{FF2B5EF4-FFF2-40B4-BE49-F238E27FC236}">
                <a16:creationId xmlns:a16="http://schemas.microsoft.com/office/drawing/2014/main" id="{8F58CF05-58FD-F842-88AB-51099F130F93}"/>
              </a:ext>
            </a:extLst>
          </p:cNvPr>
          <p:cNvSpPr>
            <a:spLocks noGrp="1"/>
          </p:cNvSpPr>
          <p:nvPr>
            <p:ph type="body" sz="quarter" idx="150" hasCustomPrompt="1"/>
          </p:nvPr>
        </p:nvSpPr>
        <p:spPr>
          <a:xfrm>
            <a:off x="3906520" y="1078170"/>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1" name="Text Placeholder 76">
            <a:extLst>
              <a:ext uri="{FF2B5EF4-FFF2-40B4-BE49-F238E27FC236}">
                <a16:creationId xmlns:a16="http://schemas.microsoft.com/office/drawing/2014/main" id="{6C58C4AE-C2F1-C54D-9224-55C0A51ED153}"/>
              </a:ext>
            </a:extLst>
          </p:cNvPr>
          <p:cNvSpPr>
            <a:spLocks noGrp="1"/>
          </p:cNvSpPr>
          <p:nvPr>
            <p:ph type="body" sz="quarter" idx="184" hasCustomPrompt="1"/>
          </p:nvPr>
        </p:nvSpPr>
        <p:spPr>
          <a:xfrm>
            <a:off x="3906520" y="1676400"/>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2" name="Text Placeholder 76">
            <a:extLst>
              <a:ext uri="{FF2B5EF4-FFF2-40B4-BE49-F238E27FC236}">
                <a16:creationId xmlns:a16="http://schemas.microsoft.com/office/drawing/2014/main" id="{6C3E1DDD-251F-C34B-807A-F553784DAC08}"/>
              </a:ext>
            </a:extLst>
          </p:cNvPr>
          <p:cNvSpPr>
            <a:spLocks noGrp="1"/>
          </p:cNvSpPr>
          <p:nvPr>
            <p:ph type="body" sz="quarter" idx="185" hasCustomPrompt="1"/>
          </p:nvPr>
        </p:nvSpPr>
        <p:spPr>
          <a:xfrm>
            <a:off x="3906520" y="232386"/>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4236275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ithout guides -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06195" y="3301699"/>
            <a:ext cx="670454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608842" y="2860634"/>
            <a:ext cx="6699250" cy="450228"/>
          </a:xfrm>
          <a:prstGeom prst="rect">
            <a:avLst/>
          </a:prstGeom>
          <a:noFill/>
        </p:spPr>
        <p:txBody>
          <a:bodyPr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605666" y="7540815"/>
            <a:ext cx="6705600"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608313" y="7095484"/>
            <a:ext cx="6700308"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OBJECTIVES</a:t>
            </a:r>
          </a:p>
        </p:txBody>
      </p:sp>
      <p:sp>
        <p:nvSpPr>
          <p:cNvPr id="21" name="Text Placeholder 3"/>
          <p:cNvSpPr>
            <a:spLocks noGrp="1"/>
          </p:cNvSpPr>
          <p:nvPr>
            <p:ph type="body" sz="quarter" idx="21" hasCustomPrompt="1"/>
          </p:nvPr>
        </p:nvSpPr>
        <p:spPr>
          <a:xfrm>
            <a:off x="7724776" y="3318050"/>
            <a:ext cx="13813365"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724776" y="2860634"/>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724776" y="10987985"/>
            <a:ext cx="13813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724776" y="10526600"/>
            <a:ext cx="13813366"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RESULTS</a:t>
            </a:r>
          </a:p>
        </p:txBody>
      </p:sp>
      <p:sp>
        <p:nvSpPr>
          <p:cNvPr id="25" name="Text Placeholder 5"/>
          <p:cNvSpPr>
            <a:spLocks noGrp="1"/>
          </p:cNvSpPr>
          <p:nvPr>
            <p:ph type="body" sz="quarter" idx="25" hasCustomPrompt="1"/>
          </p:nvPr>
        </p:nvSpPr>
        <p:spPr>
          <a:xfrm>
            <a:off x="21973955" y="2860634"/>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CONCLUSIONS</a:t>
            </a:r>
          </a:p>
        </p:txBody>
      </p:sp>
      <p:sp>
        <p:nvSpPr>
          <p:cNvPr id="26" name="Text Placeholder 3"/>
          <p:cNvSpPr>
            <a:spLocks noGrp="1"/>
          </p:cNvSpPr>
          <p:nvPr>
            <p:ph type="body" sz="quarter" idx="26" hasCustomPrompt="1"/>
          </p:nvPr>
        </p:nvSpPr>
        <p:spPr>
          <a:xfrm>
            <a:off x="21973955" y="3322019"/>
            <a:ext cx="6698012"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1973955" y="7125596"/>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REFERENCES</a:t>
            </a:r>
          </a:p>
        </p:txBody>
      </p:sp>
      <p:sp>
        <p:nvSpPr>
          <p:cNvPr id="28" name="Text Placeholder 3"/>
          <p:cNvSpPr>
            <a:spLocks noGrp="1"/>
          </p:cNvSpPr>
          <p:nvPr>
            <p:ph type="body" sz="quarter" idx="28" hasCustomPrompt="1"/>
          </p:nvPr>
        </p:nvSpPr>
        <p:spPr>
          <a:xfrm>
            <a:off x="21972279" y="7586981"/>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1973955" y="12828928"/>
            <a:ext cx="6698012" cy="450228"/>
          </a:xfrm>
          <a:prstGeom prst="rect">
            <a:avLst/>
          </a:prstGeom>
          <a:noFill/>
        </p:spPr>
        <p:txBody>
          <a:bodyPr wrap="square" lIns="52249" tIns="52249" rIns="52249" bIns="52249" anchor="ctr" anchorCtr="0">
            <a:spAutoFit/>
          </a:bodyPr>
          <a:lstStyle>
            <a:lvl1pPr marL="0" indent="0" algn="ctr">
              <a:buNone/>
              <a:defRPr sz="2240" b="1" u="sng" baseline="0">
                <a:solidFill>
                  <a:schemeClr val="accent1">
                    <a:lumMod val="50000"/>
                  </a:schemeClr>
                </a:solidFill>
                <a:latin typeface="Calibri" panose="020F0502020204030204" pitchFamily="34" charset="0"/>
                <a:cs typeface="Calibri" panose="020F0502020204030204" pitchFamily="34" charset="0"/>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1972279" y="13290313"/>
            <a:ext cx="6701366" cy="493538"/>
          </a:xfrm>
          <a:prstGeom prst="rect">
            <a:avLst/>
          </a:prstGeom>
        </p:spPr>
        <p:txBody>
          <a:bodyPr wrap="square" lIns="130622" tIns="130622" rIns="130622" bIns="130622">
            <a:spAutoFit/>
          </a:bodyPr>
          <a:lstStyle>
            <a:lvl1pPr marL="0" indent="0">
              <a:buNone/>
              <a:defRPr sz="1493">
                <a:solidFill>
                  <a:schemeClr val="tx1"/>
                </a:solidFill>
                <a:latin typeface="Calibri" panose="020F0502020204030204" pitchFamily="34" charset="0"/>
                <a:cs typeface="Calibri" panose="020F0502020204030204" pitchFamily="34" charset="0"/>
              </a:defRPr>
            </a:lvl1pPr>
            <a:lvl2pPr marL="905674" indent="-348336">
              <a:defRPr sz="1493">
                <a:latin typeface="Trebuchet MS" pitchFamily="34" charset="0"/>
              </a:defRPr>
            </a:lvl2pPr>
            <a:lvl3pPr marL="1254010" indent="-348336">
              <a:defRPr sz="1493">
                <a:latin typeface="Trebuchet MS" pitchFamily="34" charset="0"/>
              </a:defRPr>
            </a:lvl3pPr>
            <a:lvl4pPr marL="1637181" indent="-383170">
              <a:defRPr sz="1493">
                <a:latin typeface="Trebuchet MS" pitchFamily="34" charset="0"/>
              </a:defRPr>
            </a:lvl4pPr>
            <a:lvl5pPr marL="1915850" indent="-278669">
              <a:defRPr sz="1493">
                <a:latin typeface="Trebuchet MS" pitchFamily="34" charset="0"/>
              </a:defRPr>
            </a:lvl5pPr>
          </a:lstStyle>
          <a:p>
            <a:pPr lvl="0"/>
            <a:r>
              <a:rPr lang="en-US" dirty="0"/>
              <a:t>Enter your text here</a:t>
            </a:r>
          </a:p>
        </p:txBody>
      </p:sp>
      <p:sp>
        <p:nvSpPr>
          <p:cNvPr id="31" name="Text Placeholder 76">
            <a:extLst>
              <a:ext uri="{FF2B5EF4-FFF2-40B4-BE49-F238E27FC236}">
                <a16:creationId xmlns:a16="http://schemas.microsoft.com/office/drawing/2014/main" id="{50AC94B8-C1FC-F64B-A4AC-A6753527AC28}"/>
              </a:ext>
            </a:extLst>
          </p:cNvPr>
          <p:cNvSpPr>
            <a:spLocks noGrp="1"/>
          </p:cNvSpPr>
          <p:nvPr>
            <p:ph type="body" sz="quarter" idx="150" hasCustomPrompt="1"/>
          </p:nvPr>
        </p:nvSpPr>
        <p:spPr>
          <a:xfrm>
            <a:off x="3906520" y="1117926"/>
            <a:ext cx="21447761" cy="598230"/>
          </a:xfrm>
          <a:prstGeom prst="rect">
            <a:avLst/>
          </a:prstGeom>
        </p:spPr>
        <p:txBody>
          <a:bodyPr>
            <a:normAutofit/>
          </a:bodyPr>
          <a:lstStyle>
            <a:lvl1pPr marL="0" indent="0" algn="ctr">
              <a:buFontTx/>
              <a:buNone/>
              <a:defRPr sz="3413">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authors</a:t>
            </a:r>
          </a:p>
        </p:txBody>
      </p:sp>
      <p:sp>
        <p:nvSpPr>
          <p:cNvPr id="32" name="Text Placeholder 76">
            <a:extLst>
              <a:ext uri="{FF2B5EF4-FFF2-40B4-BE49-F238E27FC236}">
                <a16:creationId xmlns:a16="http://schemas.microsoft.com/office/drawing/2014/main" id="{F6EDC588-E391-C646-B72B-EEC803626E56}"/>
              </a:ext>
            </a:extLst>
          </p:cNvPr>
          <p:cNvSpPr>
            <a:spLocks noGrp="1"/>
          </p:cNvSpPr>
          <p:nvPr>
            <p:ph type="body" sz="quarter" idx="184" hasCustomPrompt="1"/>
          </p:nvPr>
        </p:nvSpPr>
        <p:spPr>
          <a:xfrm>
            <a:off x="3906520" y="1716156"/>
            <a:ext cx="21447761" cy="634555"/>
          </a:xfrm>
          <a:prstGeom prst="rect">
            <a:avLst/>
          </a:prstGeom>
        </p:spPr>
        <p:txBody>
          <a:bodyPr>
            <a:normAutofit/>
          </a:bodyPr>
          <a:lstStyle>
            <a:lvl1pPr marL="0" indent="0" algn="ctr">
              <a:buFontTx/>
              <a:buNone/>
              <a:defRPr sz="2560">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affiliations</a:t>
            </a:r>
          </a:p>
        </p:txBody>
      </p:sp>
      <p:sp>
        <p:nvSpPr>
          <p:cNvPr id="33" name="Text Placeholder 76">
            <a:extLst>
              <a:ext uri="{FF2B5EF4-FFF2-40B4-BE49-F238E27FC236}">
                <a16:creationId xmlns:a16="http://schemas.microsoft.com/office/drawing/2014/main" id="{15C9BEE7-988F-7247-B81C-E26DFA34A7DE}"/>
              </a:ext>
            </a:extLst>
          </p:cNvPr>
          <p:cNvSpPr>
            <a:spLocks noGrp="1"/>
          </p:cNvSpPr>
          <p:nvPr>
            <p:ph type="body" sz="quarter" idx="185" hasCustomPrompt="1"/>
          </p:nvPr>
        </p:nvSpPr>
        <p:spPr>
          <a:xfrm>
            <a:off x="3906520" y="272142"/>
            <a:ext cx="21447761" cy="834414"/>
          </a:xfrm>
          <a:prstGeom prst="rect">
            <a:avLst/>
          </a:prstGeom>
        </p:spPr>
        <p:txBody>
          <a:bodyPr>
            <a:normAutofit/>
          </a:bodyPr>
          <a:lstStyle>
            <a:lvl1pPr marL="0" indent="0" algn="ctr">
              <a:buFontTx/>
              <a:buNone/>
              <a:defRPr sz="4693" b="1">
                <a:solidFill>
                  <a:schemeClr val="bg1"/>
                </a:solidFill>
                <a:latin typeface="Calibri" panose="020F0502020204030204" pitchFamily="34" charset="0"/>
                <a:cs typeface="Calibri" panose="020F0502020204030204" pitchFamily="34" charset="0"/>
              </a:defRPr>
            </a:lvl1pPr>
            <a:lvl2pPr>
              <a:buFontTx/>
              <a:buNone/>
              <a:defRPr sz="7680"/>
            </a:lvl2pPr>
            <a:lvl3pPr>
              <a:buFontTx/>
              <a:buNone/>
              <a:defRPr sz="7680"/>
            </a:lvl3pPr>
            <a:lvl4pPr>
              <a:buFontTx/>
              <a:buNone/>
              <a:defRPr sz="7680"/>
            </a:lvl4pPr>
            <a:lvl5pPr>
              <a:buFontTx/>
              <a:buNone/>
              <a:defRPr sz="7680"/>
            </a:lvl5pPr>
          </a:lstStyle>
          <a:p>
            <a:pPr lvl="0"/>
            <a:r>
              <a:rPr lang="en-US" dirty="0"/>
              <a:t>Click here to add title</a:t>
            </a:r>
          </a:p>
        </p:txBody>
      </p:sp>
    </p:spTree>
    <p:extLst>
      <p:ext uri="{BB962C8B-B14F-4D97-AF65-F5344CB8AC3E}">
        <p14:creationId xmlns:p14="http://schemas.microsoft.com/office/powerpoint/2010/main" val="41705759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5" name="Rectangle 36">
            <a:extLst>
              <a:ext uri="{FF2B5EF4-FFF2-40B4-BE49-F238E27FC236}">
                <a16:creationId xmlns:a16="http://schemas.microsoft.com/office/drawing/2014/main" id="{0B9ADF8C-186C-174C-92BC-4C80F596CA52}"/>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6" name="Rectangle 36">
            <a:extLst>
              <a:ext uri="{FF2B5EF4-FFF2-40B4-BE49-F238E27FC236}">
                <a16:creationId xmlns:a16="http://schemas.microsoft.com/office/drawing/2014/main" id="{A4A4BA4F-891E-D147-8F7F-EF67A0E51EFF}"/>
              </a:ext>
            </a:extLst>
          </p:cNvPr>
          <p:cNvSpPr>
            <a:spLocks noChangeArrowheads="1"/>
          </p:cNvSpPr>
          <p:nvPr userDrawn="1"/>
        </p:nvSpPr>
        <p:spPr bwMode="auto">
          <a:xfrm>
            <a:off x="0" y="-23091"/>
            <a:ext cx="29260800" cy="3899352"/>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7" name="Rounded Rectangle 6">
            <a:extLst>
              <a:ext uri="{FF2B5EF4-FFF2-40B4-BE49-F238E27FC236}">
                <a16:creationId xmlns:a16="http://schemas.microsoft.com/office/drawing/2014/main" id="{D8138FC5-8D7C-2840-B2C6-445C79D45CD0}"/>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pic>
        <p:nvPicPr>
          <p:cNvPr id="2" name="Picture 1">
            <a:extLst>
              <a:ext uri="{FF2B5EF4-FFF2-40B4-BE49-F238E27FC236}">
                <a16:creationId xmlns:a16="http://schemas.microsoft.com/office/drawing/2014/main" id="{95DAD2B1-A2BC-3F9C-B6BF-969BFD7BDB71}"/>
              </a:ext>
            </a:extLst>
          </p:cNvPr>
          <p:cNvPicPr>
            <a:picLocks noChangeAspect="1"/>
          </p:cNvPicPr>
          <p:nvPr userDrawn="1"/>
        </p:nvPicPr>
        <p:blipFill>
          <a:blip r:embed="rId4"/>
          <a:stretch>
            <a:fillRect/>
          </a:stretch>
        </p:blipFill>
        <p:spPr>
          <a:xfrm>
            <a:off x="26298938" y="14958219"/>
            <a:ext cx="2669451" cy="960610"/>
          </a:xfrm>
          <a:prstGeom prst="rect">
            <a:avLst/>
          </a:prstGeom>
        </p:spPr>
      </p:pic>
    </p:spTree>
  </p:cSld>
  <p:clrMap bg1="lt1" tx1="dk1" bg2="lt2" tx2="dk2" accent1="accent1" accent2="accent2" accent3="accent3" accent4="accent4" accent5="accent5" accent6="accent6" hlink="hlink" folHlink="folHlink"/>
  <p:sldLayoutIdLst>
    <p:sldLayoutId id="2147483652" r:id="rId1"/>
    <p:sldLayoutId id="2147483659" r:id="rId2"/>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6"/>
        </a:solidFill>
        <a:effectLst/>
      </p:bgPr>
    </p:bg>
    <p:spTree>
      <p:nvGrpSpPr>
        <p:cNvPr id="1" name=""/>
        <p:cNvGrpSpPr/>
        <p:nvPr/>
      </p:nvGrpSpPr>
      <p:grpSpPr>
        <a:xfrm>
          <a:off x="0" y="0"/>
          <a:ext cx="0" cy="0"/>
          <a:chOff x="0" y="0"/>
          <a:chExt cx="0" cy="0"/>
        </a:xfrm>
      </p:grpSpPr>
      <p:sp>
        <p:nvSpPr>
          <p:cNvPr id="3" name="Rectangle 36">
            <a:extLst>
              <a:ext uri="{FF2B5EF4-FFF2-40B4-BE49-F238E27FC236}">
                <a16:creationId xmlns:a16="http://schemas.microsoft.com/office/drawing/2014/main" id="{ABE084D9-5FB6-B249-9079-CD4F304A90DD}"/>
              </a:ext>
            </a:extLst>
          </p:cNvPr>
          <p:cNvSpPr>
            <a:spLocks noChangeArrowheads="1"/>
          </p:cNvSpPr>
          <p:nvPr userDrawn="1"/>
        </p:nvSpPr>
        <p:spPr bwMode="auto">
          <a:xfrm>
            <a:off x="-1" y="15127358"/>
            <a:ext cx="29260800" cy="1331843"/>
          </a:xfrm>
          <a:prstGeom prst="rect">
            <a:avLst/>
          </a:prstGeom>
          <a:solidFill>
            <a:schemeClr val="accent1">
              <a:lumMod val="50000"/>
            </a:schemeClr>
          </a:solidFill>
          <a:ln w="9525">
            <a:noFill/>
            <a:miter lim="800000"/>
            <a:headEnd/>
            <a:tailEnd/>
          </a:ln>
          <a:effectLst/>
        </p:spPr>
        <p:txBody>
          <a:bodyPr wrap="none" lIns="277425" tIns="138713" rIns="277425" bIns="138713" anchor="ctr"/>
          <a:lstStyle/>
          <a:p>
            <a:pPr>
              <a:defRPr/>
            </a:pPr>
            <a:endParaRPr lang="en-US" sz="14910" dirty="0"/>
          </a:p>
        </p:txBody>
      </p:sp>
      <p:sp>
        <p:nvSpPr>
          <p:cNvPr id="5" name="Rectangle 36">
            <a:extLst>
              <a:ext uri="{FF2B5EF4-FFF2-40B4-BE49-F238E27FC236}">
                <a16:creationId xmlns:a16="http://schemas.microsoft.com/office/drawing/2014/main" id="{2366F17F-9632-E54C-BECB-05A6A8BE1C52}"/>
              </a:ext>
            </a:extLst>
          </p:cNvPr>
          <p:cNvSpPr>
            <a:spLocks noChangeArrowheads="1"/>
          </p:cNvSpPr>
          <p:nvPr userDrawn="1"/>
        </p:nvSpPr>
        <p:spPr bwMode="auto">
          <a:xfrm>
            <a:off x="0" y="-23091"/>
            <a:ext cx="29260800" cy="3899352"/>
          </a:xfrm>
          <a:prstGeom prst="rect">
            <a:avLst/>
          </a:prstGeom>
          <a:solidFill>
            <a:srgbClr val="1E4256"/>
          </a:solidFill>
          <a:ln w="9525">
            <a:noFill/>
            <a:miter lim="800000"/>
            <a:headEnd/>
            <a:tailEnd/>
          </a:ln>
          <a:effectLst/>
        </p:spPr>
        <p:txBody>
          <a:bodyPr wrap="none" lIns="277425" tIns="138713" rIns="277425" bIns="138713" anchor="ctr"/>
          <a:lstStyle/>
          <a:p>
            <a:pPr>
              <a:defRPr/>
            </a:pPr>
            <a:endParaRPr lang="en-US" sz="14910" dirty="0"/>
          </a:p>
        </p:txBody>
      </p:sp>
      <p:sp>
        <p:nvSpPr>
          <p:cNvPr id="6" name="Rounded Rectangle 5">
            <a:extLst>
              <a:ext uri="{FF2B5EF4-FFF2-40B4-BE49-F238E27FC236}">
                <a16:creationId xmlns:a16="http://schemas.microsoft.com/office/drawing/2014/main" id="{71FA7A4C-1F75-414D-A3C9-45F8308982ED}"/>
              </a:ext>
            </a:extLst>
          </p:cNvPr>
          <p:cNvSpPr/>
          <p:nvPr userDrawn="1"/>
        </p:nvSpPr>
        <p:spPr>
          <a:xfrm>
            <a:off x="292410" y="2484784"/>
            <a:ext cx="28675983" cy="13434045"/>
          </a:xfrm>
          <a:prstGeom prst="roundRect">
            <a:avLst>
              <a:gd name="adj" fmla="val 0"/>
            </a:avLst>
          </a:prstGeom>
          <a:solidFill>
            <a:schemeClr val="bg1"/>
          </a:solidFill>
          <a:ln w="19050">
            <a:solidFill>
              <a:schemeClr val="accent1">
                <a:lumMod val="50000"/>
              </a:schemeClr>
            </a:solidFill>
          </a:ln>
          <a:effectLst>
            <a:outerShdw blurRad="355600" sx="101000" sy="101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910"/>
          </a:p>
        </p:txBody>
      </p:sp>
      <p:pic>
        <p:nvPicPr>
          <p:cNvPr id="2" name="Picture 1">
            <a:extLst>
              <a:ext uri="{FF2B5EF4-FFF2-40B4-BE49-F238E27FC236}">
                <a16:creationId xmlns:a16="http://schemas.microsoft.com/office/drawing/2014/main" id="{165B641F-6CAC-C7E2-535C-A975C1DBCA53}"/>
              </a:ext>
            </a:extLst>
          </p:cNvPr>
          <p:cNvPicPr>
            <a:picLocks noChangeAspect="1"/>
          </p:cNvPicPr>
          <p:nvPr userDrawn="1"/>
        </p:nvPicPr>
        <p:blipFill>
          <a:blip r:embed="rId4"/>
          <a:stretch>
            <a:fillRect/>
          </a:stretch>
        </p:blipFill>
        <p:spPr>
          <a:xfrm>
            <a:off x="26298938" y="14958219"/>
            <a:ext cx="2669451" cy="960610"/>
          </a:xfrm>
          <a:prstGeom prst="rect">
            <a:avLst/>
          </a:prstGeom>
        </p:spPr>
      </p:pic>
    </p:spTree>
    <p:extLst>
      <p:ext uri="{BB962C8B-B14F-4D97-AF65-F5344CB8AC3E}">
        <p14:creationId xmlns:p14="http://schemas.microsoft.com/office/powerpoint/2010/main" val="1457117017"/>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ctr" defTabSz="2675223" rtl="0" eaLnBrk="1" latinLnBrk="0" hangingPunct="1">
        <a:spcBef>
          <a:spcPct val="0"/>
        </a:spcBef>
        <a:buNone/>
        <a:defRPr sz="5334" kern="1200">
          <a:solidFill>
            <a:schemeClr val="bg1"/>
          </a:solidFill>
          <a:latin typeface="Trebuchet MS" pitchFamily="34" charset="0"/>
          <a:ea typeface="+mj-ea"/>
          <a:cs typeface="+mj-cs"/>
        </a:defRPr>
      </a:lvl1pPr>
    </p:titleStyle>
    <p:bodyStyle>
      <a:lvl1pPr marL="1003209" indent="-1003209" algn="l" defTabSz="2675223" rtl="0" eaLnBrk="1" latinLnBrk="0" hangingPunct="1">
        <a:spcBef>
          <a:spcPct val="20000"/>
        </a:spcBef>
        <a:buFont typeface="Arial" pitchFamily="34" charset="0"/>
        <a:buChar char="•"/>
        <a:defRPr sz="9387" kern="1200">
          <a:solidFill>
            <a:schemeClr val="tx1"/>
          </a:solidFill>
          <a:latin typeface="+mn-lt"/>
          <a:ea typeface="+mn-ea"/>
          <a:cs typeface="+mn-cs"/>
        </a:defRPr>
      </a:lvl1pPr>
      <a:lvl2pPr marL="2173619" indent="-836007" algn="l" defTabSz="2675223" rtl="0" eaLnBrk="1" latinLnBrk="0" hangingPunct="1">
        <a:spcBef>
          <a:spcPct val="20000"/>
        </a:spcBef>
        <a:buFont typeface="Arial" pitchFamily="34" charset="0"/>
        <a:buChar char="–"/>
        <a:defRPr sz="8214" kern="1200">
          <a:solidFill>
            <a:schemeClr val="tx1"/>
          </a:solidFill>
          <a:latin typeface="+mn-lt"/>
          <a:ea typeface="+mn-ea"/>
          <a:cs typeface="+mn-cs"/>
        </a:defRPr>
      </a:lvl2pPr>
      <a:lvl3pPr marL="3344029" indent="-668806" algn="l" defTabSz="2675223" rtl="0" eaLnBrk="1" latinLnBrk="0" hangingPunct="1">
        <a:spcBef>
          <a:spcPct val="20000"/>
        </a:spcBef>
        <a:buFont typeface="Arial" pitchFamily="34" charset="0"/>
        <a:buChar char="•"/>
        <a:defRPr sz="7040" kern="1200">
          <a:solidFill>
            <a:schemeClr val="tx1"/>
          </a:solidFill>
          <a:latin typeface="+mn-lt"/>
          <a:ea typeface="+mn-ea"/>
          <a:cs typeface="+mn-cs"/>
        </a:defRPr>
      </a:lvl3pPr>
      <a:lvl4pPr marL="4681641"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4pPr>
      <a:lvl5pPr marL="6019252"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5pPr>
      <a:lvl6pPr marL="7356863"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6pPr>
      <a:lvl7pPr marL="8694474"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7pPr>
      <a:lvl8pPr marL="10032086"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8pPr>
      <a:lvl9pPr marL="11369697" indent="-668806" algn="l" defTabSz="2675223" rtl="0" eaLnBrk="1" latinLnBrk="0" hangingPunct="1">
        <a:spcBef>
          <a:spcPct val="20000"/>
        </a:spcBef>
        <a:buFont typeface="Arial" pitchFamily="34" charset="0"/>
        <a:buChar char="•"/>
        <a:defRPr sz="5867" kern="1200">
          <a:solidFill>
            <a:schemeClr val="tx1"/>
          </a:solidFill>
          <a:latin typeface="+mn-lt"/>
          <a:ea typeface="+mn-ea"/>
          <a:cs typeface="+mn-cs"/>
        </a:defRPr>
      </a:lvl9pPr>
    </p:bodyStyle>
    <p:otherStyle>
      <a:defPPr>
        <a:defRPr lang="en-US"/>
      </a:defPPr>
      <a:lvl1pPr marL="0" algn="l" defTabSz="2675223" rtl="0" eaLnBrk="1" latinLnBrk="0" hangingPunct="1">
        <a:defRPr sz="5227" kern="1200">
          <a:solidFill>
            <a:schemeClr val="tx1"/>
          </a:solidFill>
          <a:latin typeface="+mn-lt"/>
          <a:ea typeface="+mn-ea"/>
          <a:cs typeface="+mn-cs"/>
        </a:defRPr>
      </a:lvl1pPr>
      <a:lvl2pPr marL="1337612" algn="l" defTabSz="2675223" rtl="0" eaLnBrk="1" latinLnBrk="0" hangingPunct="1">
        <a:defRPr sz="5227" kern="1200">
          <a:solidFill>
            <a:schemeClr val="tx1"/>
          </a:solidFill>
          <a:latin typeface="+mn-lt"/>
          <a:ea typeface="+mn-ea"/>
          <a:cs typeface="+mn-cs"/>
        </a:defRPr>
      </a:lvl2pPr>
      <a:lvl3pPr marL="2675223" algn="l" defTabSz="2675223" rtl="0" eaLnBrk="1" latinLnBrk="0" hangingPunct="1">
        <a:defRPr sz="5227" kern="1200">
          <a:solidFill>
            <a:schemeClr val="tx1"/>
          </a:solidFill>
          <a:latin typeface="+mn-lt"/>
          <a:ea typeface="+mn-ea"/>
          <a:cs typeface="+mn-cs"/>
        </a:defRPr>
      </a:lvl3pPr>
      <a:lvl4pPr marL="4012835" algn="l" defTabSz="2675223" rtl="0" eaLnBrk="1" latinLnBrk="0" hangingPunct="1">
        <a:defRPr sz="5227" kern="1200">
          <a:solidFill>
            <a:schemeClr val="tx1"/>
          </a:solidFill>
          <a:latin typeface="+mn-lt"/>
          <a:ea typeface="+mn-ea"/>
          <a:cs typeface="+mn-cs"/>
        </a:defRPr>
      </a:lvl4pPr>
      <a:lvl5pPr marL="5350446" algn="l" defTabSz="2675223" rtl="0" eaLnBrk="1" latinLnBrk="0" hangingPunct="1">
        <a:defRPr sz="5227" kern="1200">
          <a:solidFill>
            <a:schemeClr val="tx1"/>
          </a:solidFill>
          <a:latin typeface="+mn-lt"/>
          <a:ea typeface="+mn-ea"/>
          <a:cs typeface="+mn-cs"/>
        </a:defRPr>
      </a:lvl5pPr>
      <a:lvl6pPr marL="6688058" algn="l" defTabSz="2675223" rtl="0" eaLnBrk="1" latinLnBrk="0" hangingPunct="1">
        <a:defRPr sz="5227" kern="1200">
          <a:solidFill>
            <a:schemeClr val="tx1"/>
          </a:solidFill>
          <a:latin typeface="+mn-lt"/>
          <a:ea typeface="+mn-ea"/>
          <a:cs typeface="+mn-cs"/>
        </a:defRPr>
      </a:lvl6pPr>
      <a:lvl7pPr marL="8025669" algn="l" defTabSz="2675223" rtl="0" eaLnBrk="1" latinLnBrk="0" hangingPunct="1">
        <a:defRPr sz="5227" kern="1200">
          <a:solidFill>
            <a:schemeClr val="tx1"/>
          </a:solidFill>
          <a:latin typeface="+mn-lt"/>
          <a:ea typeface="+mn-ea"/>
          <a:cs typeface="+mn-cs"/>
        </a:defRPr>
      </a:lvl7pPr>
      <a:lvl8pPr marL="9363280" algn="l" defTabSz="2675223" rtl="0" eaLnBrk="1" latinLnBrk="0" hangingPunct="1">
        <a:defRPr sz="5227" kern="1200">
          <a:solidFill>
            <a:schemeClr val="tx1"/>
          </a:solidFill>
          <a:latin typeface="+mn-lt"/>
          <a:ea typeface="+mn-ea"/>
          <a:cs typeface="+mn-cs"/>
        </a:defRPr>
      </a:lvl8pPr>
      <a:lvl9pPr marL="10700892" algn="l" defTabSz="2675223" rtl="0" eaLnBrk="1" latinLnBrk="0" hangingPunct="1">
        <a:defRPr sz="522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E35E88B-C582-7B48-B8C8-E06A09591A38}"/>
              </a:ext>
            </a:extLst>
          </p:cNvPr>
          <p:cNvSpPr>
            <a:spLocks noGrp="1"/>
          </p:cNvSpPr>
          <p:nvPr>
            <p:ph type="body" sz="quarter" idx="10"/>
          </p:nvPr>
        </p:nvSpPr>
        <p:spPr/>
        <p:txBody>
          <a:bodyPr/>
          <a:lstStyle/>
          <a:p>
            <a:endParaRPr lang="en-US">
              <a:latin typeface="Calibri" panose="020F0502020204030204" pitchFamily="34" charset="0"/>
              <a:cs typeface="Calibri" panose="020F0502020204030204" pitchFamily="34" charset="0"/>
            </a:endParaRPr>
          </a:p>
        </p:txBody>
      </p:sp>
      <p:sp>
        <p:nvSpPr>
          <p:cNvPr id="3" name="Text Placeholder 2">
            <a:extLst>
              <a:ext uri="{FF2B5EF4-FFF2-40B4-BE49-F238E27FC236}">
                <a16:creationId xmlns:a16="http://schemas.microsoft.com/office/drawing/2014/main" id="{4FC464CD-9CD5-0C44-B0DA-7D72ADC1C801}"/>
              </a:ext>
            </a:extLst>
          </p:cNvPr>
          <p:cNvSpPr>
            <a:spLocks noGrp="1"/>
          </p:cNvSpPr>
          <p:nvPr>
            <p:ph type="body" sz="quarter" idx="11"/>
          </p:nvPr>
        </p:nvSpPr>
        <p:spPr/>
        <p:txBody>
          <a:bodyPr/>
          <a:lstStyle/>
          <a:p>
            <a:endParaRPr lang="en-US">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49656F8B-235B-8B4C-801F-88103EEA1428}"/>
              </a:ext>
            </a:extLst>
          </p:cNvPr>
          <p:cNvSpPr>
            <a:spLocks noGrp="1"/>
          </p:cNvSpPr>
          <p:nvPr>
            <p:ph type="body" sz="quarter" idx="19"/>
          </p:nvPr>
        </p:nvSpPr>
        <p:spPr/>
        <p:txBody>
          <a:bodyPr/>
          <a:lstStyle/>
          <a:p>
            <a:endParaRPr lang="en-US">
              <a:latin typeface="Calibri" panose="020F0502020204030204" pitchFamily="34" charset="0"/>
              <a:cs typeface="Calibri" panose="020F0502020204030204" pitchFamily="34" charset="0"/>
            </a:endParaRPr>
          </a:p>
        </p:txBody>
      </p:sp>
      <p:sp>
        <p:nvSpPr>
          <p:cNvPr id="5" name="Text Placeholder 4">
            <a:extLst>
              <a:ext uri="{FF2B5EF4-FFF2-40B4-BE49-F238E27FC236}">
                <a16:creationId xmlns:a16="http://schemas.microsoft.com/office/drawing/2014/main" id="{E079C153-2356-8A41-9571-F057A61C5A68}"/>
              </a:ext>
            </a:extLst>
          </p:cNvPr>
          <p:cNvSpPr>
            <a:spLocks noGrp="1"/>
          </p:cNvSpPr>
          <p:nvPr>
            <p:ph type="body" sz="quarter" idx="20"/>
          </p:nvPr>
        </p:nvSpPr>
        <p:spPr/>
        <p:txBody>
          <a:bodyPr/>
          <a:lstStyle/>
          <a:p>
            <a:endParaRPr lang="en-US">
              <a:latin typeface="Calibri" panose="020F0502020204030204" pitchFamily="34" charset="0"/>
              <a:cs typeface="Calibri" panose="020F0502020204030204" pitchFamily="34" charset="0"/>
            </a:endParaRPr>
          </a:p>
        </p:txBody>
      </p:sp>
      <p:sp>
        <p:nvSpPr>
          <p:cNvPr id="6" name="Text Placeholder 5">
            <a:extLst>
              <a:ext uri="{FF2B5EF4-FFF2-40B4-BE49-F238E27FC236}">
                <a16:creationId xmlns:a16="http://schemas.microsoft.com/office/drawing/2014/main" id="{4CBAB54E-5EEE-564E-B8C6-4A57067AC91B}"/>
              </a:ext>
            </a:extLst>
          </p:cNvPr>
          <p:cNvSpPr>
            <a:spLocks noGrp="1"/>
          </p:cNvSpPr>
          <p:nvPr>
            <p:ph type="body" sz="quarter" idx="21"/>
          </p:nvPr>
        </p:nvSpPr>
        <p:spPr/>
        <p:txBody>
          <a:bodyPr/>
          <a:lstStyle/>
          <a:p>
            <a:endParaRPr lang="en-US">
              <a:latin typeface="Calibri" panose="020F0502020204030204" pitchFamily="34" charset="0"/>
              <a:cs typeface="Calibri" panose="020F0502020204030204" pitchFamily="34" charset="0"/>
            </a:endParaRPr>
          </a:p>
        </p:txBody>
      </p:sp>
      <p:sp>
        <p:nvSpPr>
          <p:cNvPr id="7" name="Text Placeholder 6">
            <a:extLst>
              <a:ext uri="{FF2B5EF4-FFF2-40B4-BE49-F238E27FC236}">
                <a16:creationId xmlns:a16="http://schemas.microsoft.com/office/drawing/2014/main" id="{023778EB-3C7F-A34E-BCA5-A63A37233BE2}"/>
              </a:ext>
            </a:extLst>
          </p:cNvPr>
          <p:cNvSpPr>
            <a:spLocks noGrp="1"/>
          </p:cNvSpPr>
          <p:nvPr>
            <p:ph type="body" sz="quarter" idx="22"/>
          </p:nvPr>
        </p:nvSpPr>
        <p:spPr/>
        <p:txBody>
          <a:bodyPr/>
          <a:lstStyle/>
          <a:p>
            <a:endParaRPr lang="en-US">
              <a:latin typeface="Calibri" panose="020F0502020204030204" pitchFamily="34" charset="0"/>
              <a:cs typeface="Calibri" panose="020F0502020204030204" pitchFamily="34" charset="0"/>
            </a:endParaRPr>
          </a:p>
        </p:txBody>
      </p:sp>
      <p:sp>
        <p:nvSpPr>
          <p:cNvPr id="8" name="Text Placeholder 7">
            <a:extLst>
              <a:ext uri="{FF2B5EF4-FFF2-40B4-BE49-F238E27FC236}">
                <a16:creationId xmlns:a16="http://schemas.microsoft.com/office/drawing/2014/main" id="{B23EFC28-1F0E-A14A-AF90-BA267B4254DE}"/>
              </a:ext>
            </a:extLst>
          </p:cNvPr>
          <p:cNvSpPr>
            <a:spLocks noGrp="1"/>
          </p:cNvSpPr>
          <p:nvPr>
            <p:ph type="body" sz="quarter" idx="23"/>
          </p:nvPr>
        </p:nvSpPr>
        <p:spPr/>
        <p:txBody>
          <a:bodyPr/>
          <a:lstStyle/>
          <a:p>
            <a:endParaRPr lang="en-US">
              <a:latin typeface="Calibri" panose="020F0502020204030204" pitchFamily="34" charset="0"/>
              <a:cs typeface="Calibri" panose="020F0502020204030204" pitchFamily="34" charset="0"/>
            </a:endParaRPr>
          </a:p>
        </p:txBody>
      </p:sp>
      <p:sp>
        <p:nvSpPr>
          <p:cNvPr id="9" name="Text Placeholder 8">
            <a:extLst>
              <a:ext uri="{FF2B5EF4-FFF2-40B4-BE49-F238E27FC236}">
                <a16:creationId xmlns:a16="http://schemas.microsoft.com/office/drawing/2014/main" id="{EF806257-4E45-D344-A7E5-B0F221EA30AC}"/>
              </a:ext>
            </a:extLst>
          </p:cNvPr>
          <p:cNvSpPr>
            <a:spLocks noGrp="1"/>
          </p:cNvSpPr>
          <p:nvPr>
            <p:ph type="body" sz="quarter" idx="24"/>
          </p:nvPr>
        </p:nvSpPr>
        <p:spPr/>
        <p:txBody>
          <a:bodyPr/>
          <a:lstStyle/>
          <a:p>
            <a:endParaRPr lang="en-US">
              <a:latin typeface="Calibri" panose="020F0502020204030204" pitchFamily="34" charset="0"/>
              <a:cs typeface="Calibri" panose="020F0502020204030204" pitchFamily="34" charset="0"/>
            </a:endParaRPr>
          </a:p>
        </p:txBody>
      </p:sp>
      <p:sp>
        <p:nvSpPr>
          <p:cNvPr id="10" name="Text Placeholder 9">
            <a:extLst>
              <a:ext uri="{FF2B5EF4-FFF2-40B4-BE49-F238E27FC236}">
                <a16:creationId xmlns:a16="http://schemas.microsoft.com/office/drawing/2014/main" id="{CAF97BC9-8897-EE4D-813D-383158E00527}"/>
              </a:ext>
            </a:extLst>
          </p:cNvPr>
          <p:cNvSpPr>
            <a:spLocks noGrp="1"/>
          </p:cNvSpPr>
          <p:nvPr>
            <p:ph type="body" sz="quarter" idx="25"/>
          </p:nvPr>
        </p:nvSpPr>
        <p:spPr/>
        <p:txBody>
          <a:bodyPr/>
          <a:lstStyle/>
          <a:p>
            <a:endParaRPr lang="en-US">
              <a:latin typeface="Calibri" panose="020F0502020204030204" pitchFamily="34" charset="0"/>
              <a:cs typeface="Calibri" panose="020F0502020204030204" pitchFamily="34" charset="0"/>
            </a:endParaRPr>
          </a:p>
        </p:txBody>
      </p:sp>
      <p:sp>
        <p:nvSpPr>
          <p:cNvPr id="11" name="Text Placeholder 10">
            <a:extLst>
              <a:ext uri="{FF2B5EF4-FFF2-40B4-BE49-F238E27FC236}">
                <a16:creationId xmlns:a16="http://schemas.microsoft.com/office/drawing/2014/main" id="{0BB3A7A5-68EE-9D49-8EB1-7FAFD8C650E3}"/>
              </a:ext>
            </a:extLst>
          </p:cNvPr>
          <p:cNvSpPr>
            <a:spLocks noGrp="1"/>
          </p:cNvSpPr>
          <p:nvPr>
            <p:ph type="body" sz="quarter" idx="26"/>
          </p:nvPr>
        </p:nvSpPr>
        <p:spPr/>
        <p:txBody>
          <a:bodyPr/>
          <a:lstStyle/>
          <a:p>
            <a:endParaRPr lang="en-US">
              <a:latin typeface="Calibri" panose="020F0502020204030204" pitchFamily="34" charset="0"/>
              <a:cs typeface="Calibri" panose="020F0502020204030204" pitchFamily="34" charset="0"/>
            </a:endParaRPr>
          </a:p>
        </p:txBody>
      </p:sp>
      <p:sp>
        <p:nvSpPr>
          <p:cNvPr id="12" name="Text Placeholder 11">
            <a:extLst>
              <a:ext uri="{FF2B5EF4-FFF2-40B4-BE49-F238E27FC236}">
                <a16:creationId xmlns:a16="http://schemas.microsoft.com/office/drawing/2014/main" id="{619576A6-C8A8-3D49-B230-832D8B28109F}"/>
              </a:ext>
            </a:extLst>
          </p:cNvPr>
          <p:cNvSpPr>
            <a:spLocks noGrp="1"/>
          </p:cNvSpPr>
          <p:nvPr>
            <p:ph type="body" sz="quarter" idx="27"/>
          </p:nvPr>
        </p:nvSpPr>
        <p:spPr/>
        <p:txBody>
          <a:bodyPr/>
          <a:lstStyle/>
          <a:p>
            <a:endParaRPr lang="en-US">
              <a:latin typeface="Calibri" panose="020F0502020204030204" pitchFamily="34" charset="0"/>
              <a:cs typeface="Calibri" panose="020F0502020204030204" pitchFamily="34" charset="0"/>
            </a:endParaRPr>
          </a:p>
        </p:txBody>
      </p:sp>
      <p:sp>
        <p:nvSpPr>
          <p:cNvPr id="13" name="Text Placeholder 12">
            <a:extLst>
              <a:ext uri="{FF2B5EF4-FFF2-40B4-BE49-F238E27FC236}">
                <a16:creationId xmlns:a16="http://schemas.microsoft.com/office/drawing/2014/main" id="{20C339A9-2BFC-DD46-BCA5-117827EA9E98}"/>
              </a:ext>
            </a:extLst>
          </p:cNvPr>
          <p:cNvSpPr>
            <a:spLocks noGrp="1"/>
          </p:cNvSpPr>
          <p:nvPr>
            <p:ph type="body" sz="quarter" idx="28"/>
          </p:nvPr>
        </p:nvSpPr>
        <p:spPr/>
        <p:txBody>
          <a:bodyPr/>
          <a:lstStyle/>
          <a:p>
            <a:endParaRPr lang="en-US">
              <a:latin typeface="Calibri" panose="020F0502020204030204" pitchFamily="34" charset="0"/>
              <a:cs typeface="Calibri" panose="020F0502020204030204" pitchFamily="34" charset="0"/>
            </a:endParaRPr>
          </a:p>
        </p:txBody>
      </p:sp>
      <p:sp>
        <p:nvSpPr>
          <p:cNvPr id="14" name="Text Placeholder 13">
            <a:extLst>
              <a:ext uri="{FF2B5EF4-FFF2-40B4-BE49-F238E27FC236}">
                <a16:creationId xmlns:a16="http://schemas.microsoft.com/office/drawing/2014/main" id="{288D987E-FD59-7640-9071-C7FE1787C4D4}"/>
              </a:ext>
            </a:extLst>
          </p:cNvPr>
          <p:cNvSpPr>
            <a:spLocks noGrp="1"/>
          </p:cNvSpPr>
          <p:nvPr>
            <p:ph type="body" sz="quarter" idx="29"/>
          </p:nvPr>
        </p:nvSpPr>
        <p:spPr/>
        <p:txBody>
          <a:bodyPr/>
          <a:lstStyle/>
          <a:p>
            <a:endParaRPr lang="en-US">
              <a:latin typeface="Calibri" panose="020F0502020204030204" pitchFamily="34" charset="0"/>
              <a:cs typeface="Calibri" panose="020F0502020204030204" pitchFamily="34" charset="0"/>
            </a:endParaRPr>
          </a:p>
        </p:txBody>
      </p:sp>
      <p:sp>
        <p:nvSpPr>
          <p:cNvPr id="15" name="Text Placeholder 14">
            <a:extLst>
              <a:ext uri="{FF2B5EF4-FFF2-40B4-BE49-F238E27FC236}">
                <a16:creationId xmlns:a16="http://schemas.microsoft.com/office/drawing/2014/main" id="{1B828A8D-3196-E34B-8D82-A94729E11CEF}"/>
              </a:ext>
            </a:extLst>
          </p:cNvPr>
          <p:cNvSpPr>
            <a:spLocks noGrp="1"/>
          </p:cNvSpPr>
          <p:nvPr>
            <p:ph type="body" sz="quarter" idx="30"/>
          </p:nvPr>
        </p:nvSpPr>
        <p:spPr/>
        <p:txBody>
          <a:bodyPr/>
          <a:lstStyle/>
          <a:p>
            <a:endParaRPr lang="en-US">
              <a:latin typeface="Calibri" panose="020F0502020204030204" pitchFamily="34" charset="0"/>
              <a:cs typeface="Calibri" panose="020F0502020204030204" pitchFamily="34" charset="0"/>
            </a:endParaRPr>
          </a:p>
        </p:txBody>
      </p:sp>
      <p:sp>
        <p:nvSpPr>
          <p:cNvPr id="16" name="Text Placeholder 15">
            <a:extLst>
              <a:ext uri="{FF2B5EF4-FFF2-40B4-BE49-F238E27FC236}">
                <a16:creationId xmlns:a16="http://schemas.microsoft.com/office/drawing/2014/main" id="{502ACBB9-AC02-C74F-A4C5-4A424E7A7546}"/>
              </a:ext>
            </a:extLst>
          </p:cNvPr>
          <p:cNvSpPr>
            <a:spLocks noGrp="1"/>
          </p:cNvSpPr>
          <p:nvPr>
            <p:ph type="body" sz="quarter" idx="150"/>
          </p:nvPr>
        </p:nvSpPr>
        <p:spPr>
          <a:xfrm>
            <a:off x="3906520" y="1088424"/>
            <a:ext cx="21447761" cy="638112"/>
          </a:xfrm>
        </p:spPr>
        <p:txBody>
          <a:bodyPr/>
          <a:lstStyle/>
          <a:p>
            <a:endParaRPr lang="en-US" dirty="0">
              <a:latin typeface="Calibri" panose="020F0502020204030204" pitchFamily="34" charset="0"/>
              <a:cs typeface="Calibri" panose="020F0502020204030204" pitchFamily="34" charset="0"/>
            </a:endParaRPr>
          </a:p>
        </p:txBody>
      </p:sp>
      <p:sp>
        <p:nvSpPr>
          <p:cNvPr id="17" name="Text Placeholder 16">
            <a:extLst>
              <a:ext uri="{FF2B5EF4-FFF2-40B4-BE49-F238E27FC236}">
                <a16:creationId xmlns:a16="http://schemas.microsoft.com/office/drawing/2014/main" id="{E09C5EF0-BADA-AD47-953C-48BC0458D964}"/>
              </a:ext>
            </a:extLst>
          </p:cNvPr>
          <p:cNvSpPr>
            <a:spLocks noGrp="1"/>
          </p:cNvSpPr>
          <p:nvPr>
            <p:ph type="body" sz="quarter" idx="184"/>
          </p:nvPr>
        </p:nvSpPr>
        <p:spPr>
          <a:xfrm>
            <a:off x="3906520" y="1811348"/>
            <a:ext cx="21447761" cy="676859"/>
          </a:xfrm>
        </p:spPr>
        <p:txBody>
          <a:bodyPr/>
          <a:lstStyle/>
          <a:p>
            <a:endParaRPr lang="en-US" dirty="0">
              <a:latin typeface="Calibri" panose="020F0502020204030204" pitchFamily="34" charset="0"/>
              <a:cs typeface="Calibri" panose="020F0502020204030204" pitchFamily="34" charset="0"/>
            </a:endParaRPr>
          </a:p>
        </p:txBody>
      </p:sp>
      <p:sp>
        <p:nvSpPr>
          <p:cNvPr id="18" name="Text Placeholder 17">
            <a:extLst>
              <a:ext uri="{FF2B5EF4-FFF2-40B4-BE49-F238E27FC236}">
                <a16:creationId xmlns:a16="http://schemas.microsoft.com/office/drawing/2014/main" id="{F5F0ADD1-C752-C34B-BD9A-C3294F22A7FD}"/>
              </a:ext>
            </a:extLst>
          </p:cNvPr>
          <p:cNvSpPr>
            <a:spLocks noGrp="1"/>
          </p:cNvSpPr>
          <p:nvPr>
            <p:ph type="body" sz="quarter" idx="185"/>
          </p:nvPr>
        </p:nvSpPr>
        <p:spPr/>
        <p:txBody>
          <a:bodyPr/>
          <a:lstStyle/>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5046513"/>
      </p:ext>
    </p:extLst>
  </p:cSld>
  <p:clrMapOvr>
    <a:masterClrMapping/>
  </p:clrMapOvr>
</p:sld>
</file>

<file path=ppt/theme/theme1.xml><?xml version="1.0" encoding="utf-8"?>
<a:theme xmlns:a="http://schemas.openxmlformats.org/drawingml/2006/main" name="36x60 Template">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1924</TotalTime>
  <Words>0</Words>
  <Application>Microsoft Office PowerPoint</Application>
  <PresentationFormat>Custom</PresentationFormat>
  <Paragraphs>0</Paragraphs>
  <Slides>1</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vt:i4>
      </vt:variant>
    </vt:vector>
  </HeadingPairs>
  <TitlesOfParts>
    <vt:vector size="6" baseType="lpstr">
      <vt:lpstr>Arial</vt:lpstr>
      <vt:lpstr>Calibri</vt:lpstr>
      <vt:lpstr>Trebuchet MS</vt:lpstr>
      <vt:lpstr>36x60 Template</vt:lpstr>
      <vt:lpstr>Without guides</vt:lpstr>
      <vt:lpstr>PowerPoint Presentation</vt:lpstr>
    </vt:vector>
  </TitlesOfParts>
  <Manager>A. Kotoulas</Manager>
  <Company>Canterbury Media Services, Inc.</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PowerPoint Presentation</dc:title>
  <dc:subject>Research poster presentation template</dc:subject>
  <dc:creator>PosterPresentations.com</dc:creator>
  <cp:keywords>Powerpoint poster template, scientific poster template, research poster template</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dc:description>
  <cp:lastModifiedBy>Dr. Biju Hameed</cp:lastModifiedBy>
  <cp:revision>46</cp:revision>
  <dcterms:created xsi:type="dcterms:W3CDTF">2012-02-06T18:46:22Z</dcterms:created>
  <dcterms:modified xsi:type="dcterms:W3CDTF">2024-03-06T11:01:16Z</dcterms:modified>
  <cp:category>Research poster templates</cp:category>
</cp:coreProperties>
</file>