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3" r:id="rId2"/>
  </p:sldMasterIdLst>
  <p:notesMasterIdLst>
    <p:notesMasterId r:id="rId4"/>
  </p:notesMasterIdLst>
  <p:sldIdLst>
    <p:sldId id="258" r:id="rId3"/>
  </p:sldIdLst>
  <p:sldSz cx="35855275" cy="20159663"/>
  <p:notesSz cx="6858000" cy="9144000"/>
  <p:defaultTextStyle>
    <a:defPPr>
      <a:defRPr lang="en-US"/>
    </a:defPPr>
    <a:lvl1pPr marL="0" algn="l" defTabSz="3199525" rtl="0" eaLnBrk="1" latinLnBrk="0" hangingPunct="1">
      <a:defRPr sz="6309" kern="1200">
        <a:solidFill>
          <a:schemeClr val="tx1"/>
        </a:solidFill>
        <a:latin typeface="+mn-lt"/>
        <a:ea typeface="+mn-ea"/>
        <a:cs typeface="+mn-cs"/>
      </a:defRPr>
    </a:lvl1pPr>
    <a:lvl2pPr marL="1599763" algn="l" defTabSz="3199525" rtl="0" eaLnBrk="1" latinLnBrk="0" hangingPunct="1">
      <a:defRPr sz="6309" kern="1200">
        <a:solidFill>
          <a:schemeClr val="tx1"/>
        </a:solidFill>
        <a:latin typeface="+mn-lt"/>
        <a:ea typeface="+mn-ea"/>
        <a:cs typeface="+mn-cs"/>
      </a:defRPr>
    </a:lvl2pPr>
    <a:lvl3pPr marL="3199525" algn="l" defTabSz="3199525" rtl="0" eaLnBrk="1" latinLnBrk="0" hangingPunct="1">
      <a:defRPr sz="6309" kern="1200">
        <a:solidFill>
          <a:schemeClr val="tx1"/>
        </a:solidFill>
        <a:latin typeface="+mn-lt"/>
        <a:ea typeface="+mn-ea"/>
        <a:cs typeface="+mn-cs"/>
      </a:defRPr>
    </a:lvl3pPr>
    <a:lvl4pPr marL="4799290" algn="l" defTabSz="3199525" rtl="0" eaLnBrk="1" latinLnBrk="0" hangingPunct="1">
      <a:defRPr sz="6309" kern="1200">
        <a:solidFill>
          <a:schemeClr val="tx1"/>
        </a:solidFill>
        <a:latin typeface="+mn-lt"/>
        <a:ea typeface="+mn-ea"/>
        <a:cs typeface="+mn-cs"/>
      </a:defRPr>
    </a:lvl4pPr>
    <a:lvl5pPr marL="6399053" algn="l" defTabSz="3199525" rtl="0" eaLnBrk="1" latinLnBrk="0" hangingPunct="1">
      <a:defRPr sz="6309" kern="1200">
        <a:solidFill>
          <a:schemeClr val="tx1"/>
        </a:solidFill>
        <a:latin typeface="+mn-lt"/>
        <a:ea typeface="+mn-ea"/>
        <a:cs typeface="+mn-cs"/>
      </a:defRPr>
    </a:lvl5pPr>
    <a:lvl6pPr marL="7998815" algn="l" defTabSz="3199525" rtl="0" eaLnBrk="1" latinLnBrk="0" hangingPunct="1">
      <a:defRPr sz="6309" kern="1200">
        <a:solidFill>
          <a:schemeClr val="tx1"/>
        </a:solidFill>
        <a:latin typeface="+mn-lt"/>
        <a:ea typeface="+mn-ea"/>
        <a:cs typeface="+mn-cs"/>
      </a:defRPr>
    </a:lvl6pPr>
    <a:lvl7pPr marL="9598578" algn="l" defTabSz="3199525" rtl="0" eaLnBrk="1" latinLnBrk="0" hangingPunct="1">
      <a:defRPr sz="6309" kern="1200">
        <a:solidFill>
          <a:schemeClr val="tx1"/>
        </a:solidFill>
        <a:latin typeface="+mn-lt"/>
        <a:ea typeface="+mn-ea"/>
        <a:cs typeface="+mn-cs"/>
      </a:defRPr>
    </a:lvl7pPr>
    <a:lvl8pPr marL="11198340" algn="l" defTabSz="3199525" rtl="0" eaLnBrk="1" latinLnBrk="0" hangingPunct="1">
      <a:defRPr sz="6309" kern="1200">
        <a:solidFill>
          <a:schemeClr val="tx1"/>
        </a:solidFill>
        <a:latin typeface="+mn-lt"/>
        <a:ea typeface="+mn-ea"/>
        <a:cs typeface="+mn-cs"/>
      </a:defRPr>
    </a:lvl8pPr>
    <a:lvl9pPr marL="12798105" algn="l" defTabSz="3199525" rtl="0" eaLnBrk="1" latinLnBrk="0" hangingPunct="1">
      <a:defRPr sz="630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699" userDrawn="1">
          <p15:clr>
            <a:srgbClr val="A4A3A4"/>
          </p15:clr>
        </p15:guide>
        <p15:guide id="2" orient="horz" pos="37" userDrawn="1">
          <p15:clr>
            <a:srgbClr val="A4A3A4"/>
          </p15:clr>
        </p15:guide>
        <p15:guide id="3" pos="22586" userDrawn="1">
          <p15:clr>
            <a:srgbClr val="A4A3A4"/>
          </p15:clr>
        </p15:guide>
        <p15:guide id="4" pos="2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81" autoAdjust="0"/>
    <p:restoredTop sz="94706" autoAdjust="0"/>
  </p:normalViewPr>
  <p:slideViewPr>
    <p:cSldViewPr snapToGrid="0" snapToObjects="1" showGuides="1">
      <p:cViewPr varScale="1">
        <p:scale>
          <a:sx n="40" d="100"/>
          <a:sy n="40" d="100"/>
        </p:scale>
        <p:origin x="852" y="60"/>
      </p:cViewPr>
      <p:guideLst>
        <p:guide orient="horz" pos="12699"/>
        <p:guide orient="horz" pos="37"/>
        <p:guide pos="22586"/>
        <p:guide pos="2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3/6/2024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4292406559"/>
      </p:ext>
    </p:extLst>
  </p:cSld>
  <p:clrMap bg1="lt1" tx1="dk1" bg2="lt2" tx2="dk2" accent1="accent1" accent2="accent2" accent3="accent3" accent4="accent4" accent5="accent5" accent6="accent6" hlink="hlink" folHlink="folHlink"/>
  <p:notesStyle>
    <a:lvl1pPr marL="0" algn="l" defTabSz="3199525" rtl="0" eaLnBrk="1" latinLnBrk="0" hangingPunct="1">
      <a:defRPr sz="4268" kern="1200">
        <a:solidFill>
          <a:schemeClr val="tx1"/>
        </a:solidFill>
        <a:latin typeface="+mn-lt"/>
        <a:ea typeface="+mn-ea"/>
        <a:cs typeface="+mn-cs"/>
      </a:defRPr>
    </a:lvl1pPr>
    <a:lvl2pPr marL="1599763" algn="l" defTabSz="3199525" rtl="0" eaLnBrk="1" latinLnBrk="0" hangingPunct="1">
      <a:defRPr sz="4268" kern="1200">
        <a:solidFill>
          <a:schemeClr val="tx1"/>
        </a:solidFill>
        <a:latin typeface="+mn-lt"/>
        <a:ea typeface="+mn-ea"/>
        <a:cs typeface="+mn-cs"/>
      </a:defRPr>
    </a:lvl2pPr>
    <a:lvl3pPr marL="3199525" algn="l" defTabSz="3199525" rtl="0" eaLnBrk="1" latinLnBrk="0" hangingPunct="1">
      <a:defRPr sz="4268" kern="1200">
        <a:solidFill>
          <a:schemeClr val="tx1"/>
        </a:solidFill>
        <a:latin typeface="+mn-lt"/>
        <a:ea typeface="+mn-ea"/>
        <a:cs typeface="+mn-cs"/>
      </a:defRPr>
    </a:lvl3pPr>
    <a:lvl4pPr marL="4799290" algn="l" defTabSz="3199525" rtl="0" eaLnBrk="1" latinLnBrk="0" hangingPunct="1">
      <a:defRPr sz="4268" kern="1200">
        <a:solidFill>
          <a:schemeClr val="tx1"/>
        </a:solidFill>
        <a:latin typeface="+mn-lt"/>
        <a:ea typeface="+mn-ea"/>
        <a:cs typeface="+mn-cs"/>
      </a:defRPr>
    </a:lvl4pPr>
    <a:lvl5pPr marL="6399053" algn="l" defTabSz="3199525" rtl="0" eaLnBrk="1" latinLnBrk="0" hangingPunct="1">
      <a:defRPr sz="4268" kern="1200">
        <a:solidFill>
          <a:schemeClr val="tx1"/>
        </a:solidFill>
        <a:latin typeface="+mn-lt"/>
        <a:ea typeface="+mn-ea"/>
        <a:cs typeface="+mn-cs"/>
      </a:defRPr>
    </a:lvl5pPr>
    <a:lvl6pPr marL="7998815" algn="l" defTabSz="3199525" rtl="0" eaLnBrk="1" latinLnBrk="0" hangingPunct="1">
      <a:defRPr sz="4268" kern="1200">
        <a:solidFill>
          <a:schemeClr val="tx1"/>
        </a:solidFill>
        <a:latin typeface="+mn-lt"/>
        <a:ea typeface="+mn-ea"/>
        <a:cs typeface="+mn-cs"/>
      </a:defRPr>
    </a:lvl6pPr>
    <a:lvl7pPr marL="9598578" algn="l" defTabSz="3199525" rtl="0" eaLnBrk="1" latinLnBrk="0" hangingPunct="1">
      <a:defRPr sz="4268" kern="1200">
        <a:solidFill>
          <a:schemeClr val="tx1"/>
        </a:solidFill>
        <a:latin typeface="+mn-lt"/>
        <a:ea typeface="+mn-ea"/>
        <a:cs typeface="+mn-cs"/>
      </a:defRPr>
    </a:lvl7pPr>
    <a:lvl8pPr marL="11198340" algn="l" defTabSz="3199525" rtl="0" eaLnBrk="1" latinLnBrk="0" hangingPunct="1">
      <a:defRPr sz="4268" kern="1200">
        <a:solidFill>
          <a:schemeClr val="tx1"/>
        </a:solidFill>
        <a:latin typeface="+mn-lt"/>
        <a:ea typeface="+mn-ea"/>
        <a:cs typeface="+mn-cs"/>
      </a:defRPr>
    </a:lvl8pPr>
    <a:lvl9pPr marL="12798105" algn="l" defTabSz="3199525" rtl="0" eaLnBrk="1" latinLnBrk="0" hangingPunct="1">
      <a:defRPr sz="426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2x90 Templat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87759" y="4177948"/>
            <a:ext cx="8241501" cy="508589"/>
          </a:xfrm>
          <a:prstGeom prst="rect">
            <a:avLst/>
          </a:prstGeom>
        </p:spPr>
        <p:txBody>
          <a:bodyPr wrap="square" lIns="83814" tIns="83814" rIns="83814" bIns="83814" anchor="t" anchorCtr="0">
            <a:spAutoFit/>
          </a:bodyPr>
          <a:lstStyle>
            <a:lvl1pPr marL="0" indent="0">
              <a:buNone/>
              <a:defRPr sz="2205">
                <a:solidFill>
                  <a:schemeClr val="accent5">
                    <a:lumMod val="50000"/>
                  </a:schemeClr>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57" name="Text Placeholder 76"/>
          <p:cNvSpPr>
            <a:spLocks noGrp="1"/>
          </p:cNvSpPr>
          <p:nvPr>
            <p:ph type="body" sz="quarter" idx="161" hasCustomPrompt="1"/>
          </p:nvPr>
        </p:nvSpPr>
        <p:spPr>
          <a:xfrm>
            <a:off x="4563526" y="1050940"/>
            <a:ext cx="26741324" cy="488147"/>
          </a:xfrm>
          <a:prstGeom prst="rect">
            <a:avLst/>
          </a:prstGeom>
        </p:spPr>
        <p:txBody>
          <a:bodyPr anchor="t" anchorCtr="0">
            <a:spAutoFit/>
          </a:bodyPr>
          <a:lstStyle>
            <a:lvl1pPr marL="0" indent="0" algn="ctr">
              <a:buFontTx/>
              <a:buNone/>
              <a:defRPr sz="2572">
                <a:solidFill>
                  <a:schemeClr val="bg1"/>
                </a:solidFill>
                <a:latin typeface="Century Gothic" panose="020B0502020202020204" pitchFamily="34" charset="0"/>
              </a:defRPr>
            </a:lvl1pPr>
            <a:lvl2pPr>
              <a:buFontTx/>
              <a:buNone/>
              <a:defRPr sz="6271"/>
            </a:lvl2pPr>
            <a:lvl3pPr>
              <a:buFontTx/>
              <a:buNone/>
              <a:defRPr sz="6271"/>
            </a:lvl3pPr>
            <a:lvl4pPr>
              <a:buFontTx/>
              <a:buNone/>
              <a:defRPr sz="6271"/>
            </a:lvl4pPr>
            <a:lvl5pPr>
              <a:buFontTx/>
              <a:buNone/>
              <a:defRPr sz="6271"/>
            </a:lvl5pPr>
          </a:lstStyle>
          <a:p>
            <a:pPr lvl="0"/>
            <a:r>
              <a:rPr lang="en-US" dirty="0"/>
              <a:t>Click here to add authors</a:t>
            </a:r>
          </a:p>
        </p:txBody>
      </p:sp>
      <p:sp>
        <p:nvSpPr>
          <p:cNvPr id="58" name="Text Placeholder 76"/>
          <p:cNvSpPr>
            <a:spLocks noGrp="1"/>
          </p:cNvSpPr>
          <p:nvPr>
            <p:ph type="body" sz="quarter" idx="195" hasCustomPrompt="1"/>
          </p:nvPr>
        </p:nvSpPr>
        <p:spPr>
          <a:xfrm>
            <a:off x="4563526" y="1718892"/>
            <a:ext cx="26741324" cy="393954"/>
          </a:xfrm>
          <a:prstGeom prst="rect">
            <a:avLst/>
          </a:prstGeom>
        </p:spPr>
        <p:txBody>
          <a:bodyPr anchor="t" anchorCtr="0">
            <a:spAutoFit/>
          </a:bodyPr>
          <a:lstStyle>
            <a:lvl1pPr marL="0" indent="0" algn="ctr">
              <a:buFontTx/>
              <a:buNone/>
              <a:defRPr sz="1960">
                <a:solidFill>
                  <a:schemeClr val="bg1"/>
                </a:solidFill>
                <a:latin typeface="Century Gothic" panose="020B0502020202020204" pitchFamily="34" charset="0"/>
              </a:defRPr>
            </a:lvl1pPr>
            <a:lvl2pPr>
              <a:buFontTx/>
              <a:buNone/>
              <a:defRPr sz="6271"/>
            </a:lvl2pPr>
            <a:lvl3pPr>
              <a:buFontTx/>
              <a:buNone/>
              <a:defRPr sz="6271"/>
            </a:lvl3pPr>
            <a:lvl4pPr>
              <a:buFontTx/>
              <a:buNone/>
              <a:defRPr sz="6271"/>
            </a:lvl4pPr>
            <a:lvl5pPr>
              <a:buFontTx/>
              <a:buNone/>
              <a:defRPr sz="6271"/>
            </a:lvl5pPr>
          </a:lstStyle>
          <a:p>
            <a:pPr lvl="0"/>
            <a:r>
              <a:rPr lang="en-US" dirty="0"/>
              <a:t>Click here to add affiliations</a:t>
            </a:r>
          </a:p>
        </p:txBody>
      </p:sp>
      <p:sp>
        <p:nvSpPr>
          <p:cNvPr id="59" name="Text Placeholder 76"/>
          <p:cNvSpPr>
            <a:spLocks noGrp="1"/>
          </p:cNvSpPr>
          <p:nvPr>
            <p:ph type="body" sz="quarter" idx="196" hasCustomPrompt="1"/>
          </p:nvPr>
        </p:nvSpPr>
        <p:spPr>
          <a:xfrm>
            <a:off x="4556976" y="189116"/>
            <a:ext cx="26741324" cy="791643"/>
          </a:xfrm>
          <a:prstGeom prst="rect">
            <a:avLst/>
          </a:prstGeom>
        </p:spPr>
        <p:txBody>
          <a:bodyPr anchor="t" anchorCtr="0">
            <a:spAutoFit/>
          </a:bodyPr>
          <a:lstStyle>
            <a:lvl1pPr marL="0" indent="0" algn="ctr">
              <a:buFontTx/>
              <a:buNone/>
              <a:defRPr sz="4409" b="1">
                <a:solidFill>
                  <a:schemeClr val="bg1"/>
                </a:solidFill>
                <a:latin typeface="Century Gothic" panose="020B0502020202020204" pitchFamily="34" charset="0"/>
              </a:defRPr>
            </a:lvl1pPr>
            <a:lvl2pPr>
              <a:buFontTx/>
              <a:buNone/>
              <a:defRPr sz="6271"/>
            </a:lvl2pPr>
            <a:lvl3pPr>
              <a:buFontTx/>
              <a:buNone/>
              <a:defRPr sz="6271"/>
            </a:lvl3pPr>
            <a:lvl4pPr>
              <a:buFontTx/>
              <a:buNone/>
              <a:defRPr sz="6271"/>
            </a:lvl4pPr>
            <a:lvl5pPr>
              <a:buFontTx/>
              <a:buNone/>
              <a:defRPr sz="6271"/>
            </a:lvl5pPr>
          </a:lstStyle>
          <a:p>
            <a:pPr lvl="0"/>
            <a:r>
              <a:rPr lang="en-US" dirty="0"/>
              <a:t>Click here to add title</a:t>
            </a:r>
          </a:p>
        </p:txBody>
      </p:sp>
      <p:sp>
        <p:nvSpPr>
          <p:cNvPr id="31" name="Text Placeholder 5">
            <a:extLst>
              <a:ext uri="{FF2B5EF4-FFF2-40B4-BE49-F238E27FC236}">
                <a16:creationId xmlns:a16="http://schemas.microsoft.com/office/drawing/2014/main" id="{122D3CF4-5793-7F19-F3A8-6C7E90C64266}"/>
              </a:ext>
            </a:extLst>
          </p:cNvPr>
          <p:cNvSpPr>
            <a:spLocks noGrp="1"/>
          </p:cNvSpPr>
          <p:nvPr>
            <p:ph type="body" sz="quarter" idx="197" hasCustomPrompt="1"/>
          </p:nvPr>
        </p:nvSpPr>
        <p:spPr>
          <a:xfrm>
            <a:off x="387759" y="3477192"/>
            <a:ext cx="8241501" cy="522105"/>
          </a:xfrm>
          <a:prstGeom prst="rect">
            <a:avLst/>
          </a:prstGeom>
          <a:solidFill>
            <a:schemeClr val="accent5">
              <a:lumMod val="50000"/>
            </a:schemeClr>
          </a:solidFill>
        </p:spPr>
        <p:txBody>
          <a:bodyPr wrap="square" lIns="71838" tIns="71838" rIns="71838" bIns="71838" anchor="t" anchorCtr="0">
            <a:spAutoFit/>
          </a:bodyPr>
          <a:lstStyle>
            <a:lvl1pPr marL="0" indent="0" algn="ctr">
              <a:buNone/>
              <a:defRPr sz="2450" b="1" u="none" baseline="0">
                <a:solidFill>
                  <a:schemeClr val="bg1"/>
                </a:solidFill>
                <a:latin typeface="Century Gothic" panose="020B0502020202020204" pitchFamily="34" charset="0"/>
              </a:defRPr>
            </a:lvl1pPr>
          </a:lstStyle>
          <a:p>
            <a:pPr lvl="0"/>
            <a:r>
              <a:rPr lang="en-US" dirty="0"/>
              <a:t>(click to edit) INTRODUCTION or ABSTRACT</a:t>
            </a:r>
          </a:p>
        </p:txBody>
      </p:sp>
      <p:sp>
        <p:nvSpPr>
          <p:cNvPr id="32" name="Text Placeholder 5">
            <a:extLst>
              <a:ext uri="{FF2B5EF4-FFF2-40B4-BE49-F238E27FC236}">
                <a16:creationId xmlns:a16="http://schemas.microsoft.com/office/drawing/2014/main" id="{78C96DC7-B291-C0CB-A8B4-641ED1B682FF}"/>
              </a:ext>
            </a:extLst>
          </p:cNvPr>
          <p:cNvSpPr>
            <a:spLocks noGrp="1"/>
          </p:cNvSpPr>
          <p:nvPr>
            <p:ph type="body" sz="quarter" idx="198" hasCustomPrompt="1"/>
          </p:nvPr>
        </p:nvSpPr>
        <p:spPr>
          <a:xfrm>
            <a:off x="9317689" y="3477192"/>
            <a:ext cx="8241501" cy="522105"/>
          </a:xfrm>
          <a:prstGeom prst="rect">
            <a:avLst/>
          </a:prstGeom>
          <a:solidFill>
            <a:schemeClr val="accent5">
              <a:lumMod val="50000"/>
            </a:schemeClr>
          </a:solidFill>
        </p:spPr>
        <p:txBody>
          <a:bodyPr wrap="square" lIns="71838" tIns="71838" rIns="71838" bIns="71838" anchor="t" anchorCtr="0">
            <a:spAutoFit/>
          </a:bodyPr>
          <a:lstStyle>
            <a:lvl1pPr marL="0" indent="0" algn="ctr">
              <a:buNone/>
              <a:defRPr sz="2450" b="1" u="none" baseline="0">
                <a:solidFill>
                  <a:schemeClr val="bg1"/>
                </a:solidFill>
                <a:latin typeface="Century Gothic" panose="020B0502020202020204" pitchFamily="34" charset="0"/>
              </a:defRPr>
            </a:lvl1pPr>
          </a:lstStyle>
          <a:p>
            <a:pPr lvl="0"/>
            <a:r>
              <a:rPr lang="en-US" dirty="0"/>
              <a:t>(click to edit)  MATERIALS &amp; METHODS</a:t>
            </a:r>
          </a:p>
        </p:txBody>
      </p:sp>
      <p:sp>
        <p:nvSpPr>
          <p:cNvPr id="33" name="Text Placeholder 5">
            <a:extLst>
              <a:ext uri="{FF2B5EF4-FFF2-40B4-BE49-F238E27FC236}">
                <a16:creationId xmlns:a16="http://schemas.microsoft.com/office/drawing/2014/main" id="{1B422226-217D-DF1E-3DBE-329C2C9F9A7C}"/>
              </a:ext>
            </a:extLst>
          </p:cNvPr>
          <p:cNvSpPr>
            <a:spLocks noGrp="1"/>
          </p:cNvSpPr>
          <p:nvPr>
            <p:ph type="body" sz="quarter" idx="199" hasCustomPrompt="1"/>
          </p:nvPr>
        </p:nvSpPr>
        <p:spPr>
          <a:xfrm>
            <a:off x="18247619" y="3477192"/>
            <a:ext cx="8241501" cy="522105"/>
          </a:xfrm>
          <a:prstGeom prst="rect">
            <a:avLst/>
          </a:prstGeom>
          <a:solidFill>
            <a:schemeClr val="accent5">
              <a:lumMod val="50000"/>
            </a:schemeClr>
          </a:solidFill>
        </p:spPr>
        <p:txBody>
          <a:bodyPr wrap="square" lIns="71838" tIns="71838" rIns="71838" bIns="71838" anchor="t" anchorCtr="0">
            <a:spAutoFit/>
          </a:bodyPr>
          <a:lstStyle>
            <a:lvl1pPr marL="0" indent="0" algn="ctr">
              <a:buNone/>
              <a:defRPr sz="2450" b="1" u="none" baseline="0">
                <a:solidFill>
                  <a:schemeClr val="bg1"/>
                </a:solidFill>
                <a:latin typeface="Century Gothic" panose="020B0502020202020204" pitchFamily="34" charset="0"/>
              </a:defRPr>
            </a:lvl1pPr>
          </a:lstStyle>
          <a:p>
            <a:pPr lvl="0"/>
            <a:r>
              <a:rPr lang="en-US" dirty="0"/>
              <a:t>(click to edit)  RESULTS</a:t>
            </a:r>
          </a:p>
        </p:txBody>
      </p:sp>
      <p:sp>
        <p:nvSpPr>
          <p:cNvPr id="34" name="Text Placeholder 5">
            <a:extLst>
              <a:ext uri="{FF2B5EF4-FFF2-40B4-BE49-F238E27FC236}">
                <a16:creationId xmlns:a16="http://schemas.microsoft.com/office/drawing/2014/main" id="{D740BF83-FC85-344A-259E-452E9E484687}"/>
              </a:ext>
            </a:extLst>
          </p:cNvPr>
          <p:cNvSpPr>
            <a:spLocks noGrp="1"/>
          </p:cNvSpPr>
          <p:nvPr>
            <p:ph type="body" sz="quarter" idx="200" hasCustomPrompt="1"/>
          </p:nvPr>
        </p:nvSpPr>
        <p:spPr>
          <a:xfrm>
            <a:off x="27177549" y="3477192"/>
            <a:ext cx="8241501" cy="522105"/>
          </a:xfrm>
          <a:prstGeom prst="rect">
            <a:avLst/>
          </a:prstGeom>
          <a:solidFill>
            <a:schemeClr val="accent5">
              <a:lumMod val="50000"/>
            </a:schemeClr>
          </a:solidFill>
        </p:spPr>
        <p:txBody>
          <a:bodyPr wrap="square" lIns="71838" tIns="71838" rIns="71838" bIns="71838" anchor="t" anchorCtr="0">
            <a:spAutoFit/>
          </a:bodyPr>
          <a:lstStyle>
            <a:lvl1pPr marL="0" indent="0" algn="ctr">
              <a:buNone/>
              <a:defRPr sz="2450" b="1" u="none" baseline="0">
                <a:solidFill>
                  <a:schemeClr val="bg1"/>
                </a:solidFill>
                <a:latin typeface="Century Gothic" panose="020B0502020202020204" pitchFamily="34" charset="0"/>
              </a:defRPr>
            </a:lvl1pPr>
          </a:lstStyle>
          <a:p>
            <a:pPr lvl="0"/>
            <a:r>
              <a:rPr lang="en-US" dirty="0"/>
              <a:t>(click to edit)  CONCLUSIONS</a:t>
            </a:r>
          </a:p>
        </p:txBody>
      </p:sp>
      <p:sp>
        <p:nvSpPr>
          <p:cNvPr id="36" name="Text Placeholder 5">
            <a:extLst>
              <a:ext uri="{FF2B5EF4-FFF2-40B4-BE49-F238E27FC236}">
                <a16:creationId xmlns:a16="http://schemas.microsoft.com/office/drawing/2014/main" id="{FBA11F71-89DF-FF0A-2666-67C55CDA64C4}"/>
              </a:ext>
            </a:extLst>
          </p:cNvPr>
          <p:cNvSpPr>
            <a:spLocks noGrp="1"/>
          </p:cNvSpPr>
          <p:nvPr>
            <p:ph type="body" sz="quarter" idx="201" hasCustomPrompt="1"/>
          </p:nvPr>
        </p:nvSpPr>
        <p:spPr>
          <a:xfrm>
            <a:off x="387759" y="10641542"/>
            <a:ext cx="8241501" cy="522105"/>
          </a:xfrm>
          <a:prstGeom prst="rect">
            <a:avLst/>
          </a:prstGeom>
          <a:solidFill>
            <a:schemeClr val="accent5">
              <a:lumMod val="50000"/>
            </a:schemeClr>
          </a:solidFill>
        </p:spPr>
        <p:txBody>
          <a:bodyPr wrap="square" lIns="71838" tIns="71838" rIns="71838" bIns="71838" anchor="t" anchorCtr="0">
            <a:spAutoFit/>
          </a:bodyPr>
          <a:lstStyle>
            <a:lvl1pPr marL="0" indent="0" algn="ctr">
              <a:buNone/>
              <a:defRPr sz="2450" b="1" u="none" baseline="0">
                <a:solidFill>
                  <a:schemeClr val="bg1"/>
                </a:solidFill>
                <a:latin typeface="Century Gothic" panose="020B0502020202020204" pitchFamily="34" charset="0"/>
              </a:defRPr>
            </a:lvl1pPr>
          </a:lstStyle>
          <a:p>
            <a:pPr lvl="0"/>
            <a:r>
              <a:rPr lang="en-US" dirty="0"/>
              <a:t>(click to edit) OBJECTIVES</a:t>
            </a:r>
          </a:p>
        </p:txBody>
      </p:sp>
      <p:sp>
        <p:nvSpPr>
          <p:cNvPr id="37" name="Text Placeholder 5">
            <a:extLst>
              <a:ext uri="{FF2B5EF4-FFF2-40B4-BE49-F238E27FC236}">
                <a16:creationId xmlns:a16="http://schemas.microsoft.com/office/drawing/2014/main" id="{A9C6C4A0-6FDA-E3A4-2784-F7FC950390A4}"/>
              </a:ext>
            </a:extLst>
          </p:cNvPr>
          <p:cNvSpPr>
            <a:spLocks noGrp="1"/>
          </p:cNvSpPr>
          <p:nvPr>
            <p:ph type="body" sz="quarter" idx="202" hasCustomPrompt="1"/>
          </p:nvPr>
        </p:nvSpPr>
        <p:spPr>
          <a:xfrm>
            <a:off x="27177549" y="11826788"/>
            <a:ext cx="8241501" cy="522105"/>
          </a:xfrm>
          <a:prstGeom prst="rect">
            <a:avLst/>
          </a:prstGeom>
          <a:solidFill>
            <a:schemeClr val="accent5">
              <a:lumMod val="50000"/>
            </a:schemeClr>
          </a:solidFill>
        </p:spPr>
        <p:txBody>
          <a:bodyPr wrap="square" lIns="71838" tIns="71838" rIns="71838" bIns="71838" anchor="t" anchorCtr="0">
            <a:spAutoFit/>
          </a:bodyPr>
          <a:lstStyle>
            <a:lvl1pPr marL="0" indent="0" algn="ctr">
              <a:buNone/>
              <a:defRPr sz="2450" b="1" u="none" baseline="0">
                <a:solidFill>
                  <a:schemeClr val="bg1"/>
                </a:solidFill>
                <a:latin typeface="Century Gothic" panose="020B0502020202020204" pitchFamily="34" charset="0"/>
              </a:defRPr>
            </a:lvl1pPr>
          </a:lstStyle>
          <a:p>
            <a:pPr lvl="0"/>
            <a:r>
              <a:rPr lang="en-US" dirty="0"/>
              <a:t>(click to edit)  REFERENCS</a:t>
            </a:r>
          </a:p>
        </p:txBody>
      </p:sp>
      <p:sp>
        <p:nvSpPr>
          <p:cNvPr id="38" name="Text Placeholder 5">
            <a:extLst>
              <a:ext uri="{FF2B5EF4-FFF2-40B4-BE49-F238E27FC236}">
                <a16:creationId xmlns:a16="http://schemas.microsoft.com/office/drawing/2014/main" id="{757B90B5-1EA3-3C53-FFD9-FD3FB9AE94A6}"/>
              </a:ext>
            </a:extLst>
          </p:cNvPr>
          <p:cNvSpPr>
            <a:spLocks noGrp="1"/>
          </p:cNvSpPr>
          <p:nvPr>
            <p:ph type="body" sz="quarter" idx="203" hasCustomPrompt="1"/>
          </p:nvPr>
        </p:nvSpPr>
        <p:spPr>
          <a:xfrm>
            <a:off x="27177549" y="17047212"/>
            <a:ext cx="8241501" cy="522105"/>
          </a:xfrm>
          <a:prstGeom prst="rect">
            <a:avLst/>
          </a:prstGeom>
          <a:solidFill>
            <a:schemeClr val="accent5">
              <a:lumMod val="50000"/>
            </a:schemeClr>
          </a:solidFill>
        </p:spPr>
        <p:txBody>
          <a:bodyPr wrap="square" lIns="71838" tIns="71838" rIns="71838" bIns="71838" anchor="t" anchorCtr="0">
            <a:spAutoFit/>
          </a:bodyPr>
          <a:lstStyle>
            <a:lvl1pPr marL="0" indent="0" algn="ctr">
              <a:buNone/>
              <a:defRPr sz="2450" b="1" u="none" baseline="0">
                <a:solidFill>
                  <a:schemeClr val="bg1"/>
                </a:solidFill>
                <a:latin typeface="Century Gothic" panose="020B0502020202020204" pitchFamily="34" charset="0"/>
              </a:defRPr>
            </a:lvl1pPr>
          </a:lstStyle>
          <a:p>
            <a:pPr lvl="0"/>
            <a:r>
              <a:rPr lang="en-US" dirty="0"/>
              <a:t>(click to edit)  ACKNOWLEDGEMENTS  or  CONTACT</a:t>
            </a:r>
          </a:p>
        </p:txBody>
      </p:sp>
      <p:sp>
        <p:nvSpPr>
          <p:cNvPr id="39" name="Text Placeholder 3">
            <a:extLst>
              <a:ext uri="{FF2B5EF4-FFF2-40B4-BE49-F238E27FC236}">
                <a16:creationId xmlns:a16="http://schemas.microsoft.com/office/drawing/2014/main" id="{672B03AA-EC0D-75BA-C752-EFE9EEBEB76A}"/>
              </a:ext>
            </a:extLst>
          </p:cNvPr>
          <p:cNvSpPr>
            <a:spLocks noGrp="1"/>
          </p:cNvSpPr>
          <p:nvPr>
            <p:ph type="body" sz="quarter" idx="204" hasCustomPrompt="1"/>
          </p:nvPr>
        </p:nvSpPr>
        <p:spPr>
          <a:xfrm>
            <a:off x="18247619" y="4177948"/>
            <a:ext cx="8241501" cy="508589"/>
          </a:xfrm>
          <a:prstGeom prst="rect">
            <a:avLst/>
          </a:prstGeom>
        </p:spPr>
        <p:txBody>
          <a:bodyPr wrap="square" lIns="83814" tIns="83814" rIns="83814" bIns="83814" anchor="t" anchorCtr="0">
            <a:spAutoFit/>
          </a:bodyPr>
          <a:lstStyle>
            <a:lvl1pPr marL="0" indent="0">
              <a:buNone/>
              <a:defRPr sz="2205">
                <a:solidFill>
                  <a:schemeClr val="accent5">
                    <a:lumMod val="50000"/>
                  </a:schemeClr>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0" name="Text Placeholder 3">
            <a:extLst>
              <a:ext uri="{FF2B5EF4-FFF2-40B4-BE49-F238E27FC236}">
                <a16:creationId xmlns:a16="http://schemas.microsoft.com/office/drawing/2014/main" id="{D69AD527-DB24-5E48-7C10-69D64583E760}"/>
              </a:ext>
            </a:extLst>
          </p:cNvPr>
          <p:cNvSpPr>
            <a:spLocks noGrp="1"/>
          </p:cNvSpPr>
          <p:nvPr>
            <p:ph type="body" sz="quarter" idx="205" hasCustomPrompt="1"/>
          </p:nvPr>
        </p:nvSpPr>
        <p:spPr>
          <a:xfrm>
            <a:off x="9504435" y="4177948"/>
            <a:ext cx="8241501" cy="508589"/>
          </a:xfrm>
          <a:prstGeom prst="rect">
            <a:avLst/>
          </a:prstGeom>
        </p:spPr>
        <p:txBody>
          <a:bodyPr wrap="square" lIns="83814" tIns="83814" rIns="83814" bIns="83814" anchor="t" anchorCtr="0">
            <a:spAutoFit/>
          </a:bodyPr>
          <a:lstStyle>
            <a:lvl1pPr marL="0" indent="0">
              <a:buNone/>
              <a:defRPr sz="2205">
                <a:solidFill>
                  <a:schemeClr val="accent5">
                    <a:lumMod val="50000"/>
                  </a:schemeClr>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1" name="Text Placeholder 3">
            <a:extLst>
              <a:ext uri="{FF2B5EF4-FFF2-40B4-BE49-F238E27FC236}">
                <a16:creationId xmlns:a16="http://schemas.microsoft.com/office/drawing/2014/main" id="{7305605C-CEE8-BB7A-9376-121FC337185F}"/>
              </a:ext>
            </a:extLst>
          </p:cNvPr>
          <p:cNvSpPr>
            <a:spLocks noGrp="1"/>
          </p:cNvSpPr>
          <p:nvPr>
            <p:ph type="body" sz="quarter" idx="206" hasCustomPrompt="1"/>
          </p:nvPr>
        </p:nvSpPr>
        <p:spPr>
          <a:xfrm>
            <a:off x="27177549" y="4177948"/>
            <a:ext cx="8241501" cy="508589"/>
          </a:xfrm>
          <a:prstGeom prst="rect">
            <a:avLst/>
          </a:prstGeom>
        </p:spPr>
        <p:txBody>
          <a:bodyPr wrap="square" lIns="83814" tIns="83814" rIns="83814" bIns="83814" anchor="t" anchorCtr="0">
            <a:spAutoFit/>
          </a:bodyPr>
          <a:lstStyle>
            <a:lvl1pPr marL="0" indent="0">
              <a:buNone/>
              <a:defRPr sz="2205">
                <a:solidFill>
                  <a:schemeClr val="accent5">
                    <a:lumMod val="50000"/>
                  </a:schemeClr>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2" name="Text Placeholder 3">
            <a:extLst>
              <a:ext uri="{FF2B5EF4-FFF2-40B4-BE49-F238E27FC236}">
                <a16:creationId xmlns:a16="http://schemas.microsoft.com/office/drawing/2014/main" id="{F48648C2-4F01-A1F3-CC49-E79F49E4A41C}"/>
              </a:ext>
            </a:extLst>
          </p:cNvPr>
          <p:cNvSpPr>
            <a:spLocks noGrp="1"/>
          </p:cNvSpPr>
          <p:nvPr>
            <p:ph type="body" sz="quarter" idx="207" hasCustomPrompt="1"/>
          </p:nvPr>
        </p:nvSpPr>
        <p:spPr>
          <a:xfrm>
            <a:off x="27177549" y="12505175"/>
            <a:ext cx="8241501" cy="508589"/>
          </a:xfrm>
          <a:prstGeom prst="rect">
            <a:avLst/>
          </a:prstGeom>
        </p:spPr>
        <p:txBody>
          <a:bodyPr wrap="square" lIns="83814" tIns="83814" rIns="83814" bIns="83814" anchor="t" anchorCtr="0">
            <a:spAutoFit/>
          </a:bodyPr>
          <a:lstStyle>
            <a:lvl1pPr marL="0" indent="0">
              <a:buNone/>
              <a:defRPr sz="2205">
                <a:solidFill>
                  <a:schemeClr val="accent5">
                    <a:lumMod val="50000"/>
                  </a:schemeClr>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3" name="Text Placeholder 3">
            <a:extLst>
              <a:ext uri="{FF2B5EF4-FFF2-40B4-BE49-F238E27FC236}">
                <a16:creationId xmlns:a16="http://schemas.microsoft.com/office/drawing/2014/main" id="{4BD14CFB-2146-301B-0290-46599065007A}"/>
              </a:ext>
            </a:extLst>
          </p:cNvPr>
          <p:cNvSpPr>
            <a:spLocks noGrp="1"/>
          </p:cNvSpPr>
          <p:nvPr>
            <p:ph type="body" sz="quarter" idx="208" hasCustomPrompt="1"/>
          </p:nvPr>
        </p:nvSpPr>
        <p:spPr>
          <a:xfrm>
            <a:off x="387759" y="11345821"/>
            <a:ext cx="8241501" cy="508589"/>
          </a:xfrm>
          <a:prstGeom prst="rect">
            <a:avLst/>
          </a:prstGeom>
        </p:spPr>
        <p:txBody>
          <a:bodyPr wrap="square" lIns="83814" tIns="83814" rIns="83814" bIns="83814" anchor="t" anchorCtr="0">
            <a:spAutoFit/>
          </a:bodyPr>
          <a:lstStyle>
            <a:lvl1pPr marL="0" indent="0">
              <a:buNone/>
              <a:defRPr sz="2205">
                <a:solidFill>
                  <a:schemeClr val="accent5">
                    <a:lumMod val="50000"/>
                  </a:schemeClr>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4" name="Text Placeholder 3">
            <a:extLst>
              <a:ext uri="{FF2B5EF4-FFF2-40B4-BE49-F238E27FC236}">
                <a16:creationId xmlns:a16="http://schemas.microsoft.com/office/drawing/2014/main" id="{AA2E2CE8-0607-7FE2-CFEB-3332D6304DDF}"/>
              </a:ext>
            </a:extLst>
          </p:cNvPr>
          <p:cNvSpPr>
            <a:spLocks noGrp="1"/>
          </p:cNvSpPr>
          <p:nvPr>
            <p:ph type="body" sz="quarter" idx="209" hasCustomPrompt="1"/>
          </p:nvPr>
        </p:nvSpPr>
        <p:spPr>
          <a:xfrm>
            <a:off x="27177549" y="17725600"/>
            <a:ext cx="8241501" cy="508589"/>
          </a:xfrm>
          <a:prstGeom prst="rect">
            <a:avLst/>
          </a:prstGeom>
        </p:spPr>
        <p:txBody>
          <a:bodyPr wrap="square" lIns="83814" tIns="83814" rIns="83814" bIns="83814" anchor="t" anchorCtr="0">
            <a:spAutoFit/>
          </a:bodyPr>
          <a:lstStyle>
            <a:lvl1pPr marL="0" indent="0">
              <a:buNone/>
              <a:defRPr sz="2205">
                <a:solidFill>
                  <a:schemeClr val="accent5">
                    <a:lumMod val="50000"/>
                  </a:schemeClr>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thout guides">
    <p:spTree>
      <p:nvGrpSpPr>
        <p:cNvPr id="1" name=""/>
        <p:cNvGrpSpPr/>
        <p:nvPr/>
      </p:nvGrpSpPr>
      <p:grpSpPr>
        <a:xfrm>
          <a:off x="0" y="0"/>
          <a:ext cx="0" cy="0"/>
          <a:chOff x="0" y="0"/>
          <a:chExt cx="0" cy="0"/>
        </a:xfrm>
      </p:grpSpPr>
      <p:sp>
        <p:nvSpPr>
          <p:cNvPr id="31" name="Text Placeholder 3">
            <a:extLst>
              <a:ext uri="{FF2B5EF4-FFF2-40B4-BE49-F238E27FC236}">
                <a16:creationId xmlns:a16="http://schemas.microsoft.com/office/drawing/2014/main" id="{A66A711C-DAD4-ECEA-2245-8ED308C89047}"/>
              </a:ext>
            </a:extLst>
          </p:cNvPr>
          <p:cNvSpPr>
            <a:spLocks noGrp="1"/>
          </p:cNvSpPr>
          <p:nvPr>
            <p:ph type="body" sz="quarter" idx="10" hasCustomPrompt="1"/>
          </p:nvPr>
        </p:nvSpPr>
        <p:spPr>
          <a:xfrm>
            <a:off x="387759" y="4177948"/>
            <a:ext cx="8241501" cy="508589"/>
          </a:xfrm>
          <a:prstGeom prst="rect">
            <a:avLst/>
          </a:prstGeom>
          <a:noFill/>
        </p:spPr>
        <p:txBody>
          <a:bodyPr wrap="square" lIns="83814" tIns="83814" rIns="83814" bIns="83814" anchor="t" anchorCtr="0">
            <a:spAutoFit/>
          </a:bodyPr>
          <a:lstStyle>
            <a:lvl1pPr marL="0" indent="0">
              <a:buNone/>
              <a:defRPr sz="2205">
                <a:solidFill>
                  <a:schemeClr val="tx1"/>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32" name="Text Placeholder 76">
            <a:extLst>
              <a:ext uri="{FF2B5EF4-FFF2-40B4-BE49-F238E27FC236}">
                <a16:creationId xmlns:a16="http://schemas.microsoft.com/office/drawing/2014/main" id="{4EAFBCD2-E619-A1DD-08A3-7F64D0DC6E99}"/>
              </a:ext>
            </a:extLst>
          </p:cNvPr>
          <p:cNvSpPr>
            <a:spLocks noGrp="1"/>
          </p:cNvSpPr>
          <p:nvPr>
            <p:ph type="body" sz="quarter" idx="161" hasCustomPrompt="1"/>
          </p:nvPr>
        </p:nvSpPr>
        <p:spPr>
          <a:xfrm>
            <a:off x="4563526" y="1050940"/>
            <a:ext cx="26741324" cy="488147"/>
          </a:xfrm>
          <a:prstGeom prst="rect">
            <a:avLst/>
          </a:prstGeom>
          <a:noFill/>
        </p:spPr>
        <p:txBody>
          <a:bodyPr anchor="t" anchorCtr="0">
            <a:spAutoFit/>
          </a:bodyPr>
          <a:lstStyle>
            <a:lvl1pPr marL="0" indent="0" algn="ctr">
              <a:buFontTx/>
              <a:buNone/>
              <a:defRPr sz="2572">
                <a:solidFill>
                  <a:schemeClr val="tx1"/>
                </a:solidFill>
                <a:latin typeface="Century Gothic" panose="020B0502020202020204" pitchFamily="34" charset="0"/>
              </a:defRPr>
            </a:lvl1pPr>
            <a:lvl2pPr>
              <a:buFontTx/>
              <a:buNone/>
              <a:defRPr sz="6271"/>
            </a:lvl2pPr>
            <a:lvl3pPr>
              <a:buFontTx/>
              <a:buNone/>
              <a:defRPr sz="6271"/>
            </a:lvl3pPr>
            <a:lvl4pPr>
              <a:buFontTx/>
              <a:buNone/>
              <a:defRPr sz="6271"/>
            </a:lvl4pPr>
            <a:lvl5pPr>
              <a:buFontTx/>
              <a:buNone/>
              <a:defRPr sz="6271"/>
            </a:lvl5pPr>
          </a:lstStyle>
          <a:p>
            <a:pPr lvl="0"/>
            <a:r>
              <a:rPr lang="en-US" dirty="0"/>
              <a:t>Click here to add authors</a:t>
            </a:r>
          </a:p>
        </p:txBody>
      </p:sp>
      <p:sp>
        <p:nvSpPr>
          <p:cNvPr id="33" name="Text Placeholder 76">
            <a:extLst>
              <a:ext uri="{FF2B5EF4-FFF2-40B4-BE49-F238E27FC236}">
                <a16:creationId xmlns:a16="http://schemas.microsoft.com/office/drawing/2014/main" id="{189C4BEB-83D2-15C1-4341-5B8E530303C3}"/>
              </a:ext>
            </a:extLst>
          </p:cNvPr>
          <p:cNvSpPr>
            <a:spLocks noGrp="1"/>
          </p:cNvSpPr>
          <p:nvPr>
            <p:ph type="body" sz="quarter" idx="195" hasCustomPrompt="1"/>
          </p:nvPr>
        </p:nvSpPr>
        <p:spPr>
          <a:xfrm>
            <a:off x="4563526" y="1718892"/>
            <a:ext cx="26741324" cy="393954"/>
          </a:xfrm>
          <a:prstGeom prst="rect">
            <a:avLst/>
          </a:prstGeom>
          <a:noFill/>
        </p:spPr>
        <p:txBody>
          <a:bodyPr anchor="t" anchorCtr="0">
            <a:spAutoFit/>
          </a:bodyPr>
          <a:lstStyle>
            <a:lvl1pPr marL="0" indent="0" algn="ctr">
              <a:buFontTx/>
              <a:buNone/>
              <a:defRPr sz="1960">
                <a:solidFill>
                  <a:schemeClr val="tx1"/>
                </a:solidFill>
                <a:latin typeface="Century Gothic" panose="020B0502020202020204" pitchFamily="34" charset="0"/>
              </a:defRPr>
            </a:lvl1pPr>
            <a:lvl2pPr>
              <a:buFontTx/>
              <a:buNone/>
              <a:defRPr sz="6271"/>
            </a:lvl2pPr>
            <a:lvl3pPr>
              <a:buFontTx/>
              <a:buNone/>
              <a:defRPr sz="6271"/>
            </a:lvl3pPr>
            <a:lvl4pPr>
              <a:buFontTx/>
              <a:buNone/>
              <a:defRPr sz="6271"/>
            </a:lvl4pPr>
            <a:lvl5pPr>
              <a:buFontTx/>
              <a:buNone/>
              <a:defRPr sz="6271"/>
            </a:lvl5pPr>
          </a:lstStyle>
          <a:p>
            <a:pPr lvl="0"/>
            <a:r>
              <a:rPr lang="en-US" dirty="0"/>
              <a:t>Click here to add affiliations</a:t>
            </a:r>
          </a:p>
        </p:txBody>
      </p:sp>
      <p:sp>
        <p:nvSpPr>
          <p:cNvPr id="34" name="Text Placeholder 76">
            <a:extLst>
              <a:ext uri="{FF2B5EF4-FFF2-40B4-BE49-F238E27FC236}">
                <a16:creationId xmlns:a16="http://schemas.microsoft.com/office/drawing/2014/main" id="{A265C16B-DC49-D98E-52F2-F48CDE817177}"/>
              </a:ext>
            </a:extLst>
          </p:cNvPr>
          <p:cNvSpPr>
            <a:spLocks noGrp="1"/>
          </p:cNvSpPr>
          <p:nvPr>
            <p:ph type="body" sz="quarter" idx="196" hasCustomPrompt="1"/>
          </p:nvPr>
        </p:nvSpPr>
        <p:spPr>
          <a:xfrm>
            <a:off x="4556976" y="189116"/>
            <a:ext cx="26741324" cy="791643"/>
          </a:xfrm>
          <a:prstGeom prst="rect">
            <a:avLst/>
          </a:prstGeom>
          <a:noFill/>
        </p:spPr>
        <p:txBody>
          <a:bodyPr anchor="t" anchorCtr="0">
            <a:spAutoFit/>
          </a:bodyPr>
          <a:lstStyle>
            <a:lvl1pPr marL="0" indent="0" algn="ctr">
              <a:buFontTx/>
              <a:buNone/>
              <a:defRPr sz="4409" b="1">
                <a:solidFill>
                  <a:schemeClr val="tx1"/>
                </a:solidFill>
                <a:latin typeface="Century Gothic" panose="020B0502020202020204" pitchFamily="34" charset="0"/>
              </a:defRPr>
            </a:lvl1pPr>
            <a:lvl2pPr>
              <a:buFontTx/>
              <a:buNone/>
              <a:defRPr sz="6271"/>
            </a:lvl2pPr>
            <a:lvl3pPr>
              <a:buFontTx/>
              <a:buNone/>
              <a:defRPr sz="6271"/>
            </a:lvl3pPr>
            <a:lvl4pPr>
              <a:buFontTx/>
              <a:buNone/>
              <a:defRPr sz="6271"/>
            </a:lvl4pPr>
            <a:lvl5pPr>
              <a:buFontTx/>
              <a:buNone/>
              <a:defRPr sz="6271"/>
            </a:lvl5pPr>
          </a:lstStyle>
          <a:p>
            <a:pPr lvl="0"/>
            <a:r>
              <a:rPr lang="en-US" dirty="0"/>
              <a:t>Click here to add title</a:t>
            </a:r>
          </a:p>
        </p:txBody>
      </p:sp>
      <p:sp>
        <p:nvSpPr>
          <p:cNvPr id="35" name="Text Placeholder 5">
            <a:extLst>
              <a:ext uri="{FF2B5EF4-FFF2-40B4-BE49-F238E27FC236}">
                <a16:creationId xmlns:a16="http://schemas.microsoft.com/office/drawing/2014/main" id="{C508B8B9-9AF4-3A47-457B-3C0C1836E7E1}"/>
              </a:ext>
            </a:extLst>
          </p:cNvPr>
          <p:cNvSpPr>
            <a:spLocks noGrp="1"/>
          </p:cNvSpPr>
          <p:nvPr>
            <p:ph type="body" sz="quarter" idx="197" hasCustomPrompt="1"/>
          </p:nvPr>
        </p:nvSpPr>
        <p:spPr>
          <a:xfrm>
            <a:off x="387759" y="3477192"/>
            <a:ext cx="8241501" cy="522105"/>
          </a:xfrm>
          <a:prstGeom prst="rect">
            <a:avLst/>
          </a:prstGeom>
          <a:noFill/>
        </p:spPr>
        <p:txBody>
          <a:bodyPr wrap="square" lIns="71838" tIns="71838" rIns="71838" bIns="71838" anchor="t" anchorCtr="0">
            <a:spAutoFit/>
          </a:bodyPr>
          <a:lstStyle>
            <a:lvl1pPr marL="0" indent="0" algn="ctr">
              <a:buNone/>
              <a:defRPr sz="2450" b="1" u="none" baseline="0">
                <a:solidFill>
                  <a:schemeClr val="tx1"/>
                </a:solidFill>
                <a:latin typeface="Century Gothic" panose="020B0502020202020204" pitchFamily="34" charset="0"/>
              </a:defRPr>
            </a:lvl1pPr>
          </a:lstStyle>
          <a:p>
            <a:pPr lvl="0"/>
            <a:r>
              <a:rPr lang="en-US" dirty="0"/>
              <a:t>(click to edit) INTRODUCTION or ABSTRACT</a:t>
            </a:r>
          </a:p>
        </p:txBody>
      </p:sp>
      <p:sp>
        <p:nvSpPr>
          <p:cNvPr id="36" name="Text Placeholder 5">
            <a:extLst>
              <a:ext uri="{FF2B5EF4-FFF2-40B4-BE49-F238E27FC236}">
                <a16:creationId xmlns:a16="http://schemas.microsoft.com/office/drawing/2014/main" id="{C0185B69-D4BA-65F4-2B3B-8D01B52913E9}"/>
              </a:ext>
            </a:extLst>
          </p:cNvPr>
          <p:cNvSpPr>
            <a:spLocks noGrp="1"/>
          </p:cNvSpPr>
          <p:nvPr>
            <p:ph type="body" sz="quarter" idx="198" hasCustomPrompt="1"/>
          </p:nvPr>
        </p:nvSpPr>
        <p:spPr>
          <a:xfrm>
            <a:off x="9317689" y="3477192"/>
            <a:ext cx="8241501" cy="522105"/>
          </a:xfrm>
          <a:prstGeom prst="rect">
            <a:avLst/>
          </a:prstGeom>
          <a:noFill/>
        </p:spPr>
        <p:txBody>
          <a:bodyPr wrap="square" lIns="71838" tIns="71838" rIns="71838" bIns="71838" anchor="t" anchorCtr="0">
            <a:spAutoFit/>
          </a:bodyPr>
          <a:lstStyle>
            <a:lvl1pPr marL="0" indent="0" algn="ctr">
              <a:buNone/>
              <a:defRPr sz="2450" b="1" u="none" baseline="0">
                <a:solidFill>
                  <a:schemeClr val="tx1"/>
                </a:solidFill>
                <a:latin typeface="Century Gothic" panose="020B0502020202020204" pitchFamily="34" charset="0"/>
              </a:defRPr>
            </a:lvl1pPr>
          </a:lstStyle>
          <a:p>
            <a:pPr lvl="0"/>
            <a:r>
              <a:rPr lang="en-US" dirty="0"/>
              <a:t>(click to edit)  MATERIALS &amp; METHODS</a:t>
            </a:r>
          </a:p>
        </p:txBody>
      </p:sp>
      <p:sp>
        <p:nvSpPr>
          <p:cNvPr id="37" name="Text Placeholder 5">
            <a:extLst>
              <a:ext uri="{FF2B5EF4-FFF2-40B4-BE49-F238E27FC236}">
                <a16:creationId xmlns:a16="http://schemas.microsoft.com/office/drawing/2014/main" id="{80B3BDED-81F0-8CC5-3BB2-B72354FF6420}"/>
              </a:ext>
            </a:extLst>
          </p:cNvPr>
          <p:cNvSpPr>
            <a:spLocks noGrp="1"/>
          </p:cNvSpPr>
          <p:nvPr>
            <p:ph type="body" sz="quarter" idx="199" hasCustomPrompt="1"/>
          </p:nvPr>
        </p:nvSpPr>
        <p:spPr>
          <a:xfrm>
            <a:off x="18247619" y="3477192"/>
            <a:ext cx="8241501" cy="522105"/>
          </a:xfrm>
          <a:prstGeom prst="rect">
            <a:avLst/>
          </a:prstGeom>
          <a:noFill/>
        </p:spPr>
        <p:txBody>
          <a:bodyPr wrap="square" lIns="71838" tIns="71838" rIns="71838" bIns="71838" anchor="t" anchorCtr="0">
            <a:spAutoFit/>
          </a:bodyPr>
          <a:lstStyle>
            <a:lvl1pPr marL="0" indent="0" algn="ctr">
              <a:buNone/>
              <a:defRPr sz="2450" b="1" u="none" baseline="0">
                <a:solidFill>
                  <a:schemeClr val="tx1"/>
                </a:solidFill>
                <a:latin typeface="Century Gothic" panose="020B0502020202020204" pitchFamily="34" charset="0"/>
              </a:defRPr>
            </a:lvl1pPr>
          </a:lstStyle>
          <a:p>
            <a:pPr lvl="0"/>
            <a:r>
              <a:rPr lang="en-US" dirty="0"/>
              <a:t>(click to edit)  RESULTS</a:t>
            </a:r>
          </a:p>
        </p:txBody>
      </p:sp>
      <p:sp>
        <p:nvSpPr>
          <p:cNvPr id="38" name="Text Placeholder 5">
            <a:extLst>
              <a:ext uri="{FF2B5EF4-FFF2-40B4-BE49-F238E27FC236}">
                <a16:creationId xmlns:a16="http://schemas.microsoft.com/office/drawing/2014/main" id="{6B3243A5-2E4C-4A2F-BC3B-42A5D6E64A34}"/>
              </a:ext>
            </a:extLst>
          </p:cNvPr>
          <p:cNvSpPr>
            <a:spLocks noGrp="1"/>
          </p:cNvSpPr>
          <p:nvPr>
            <p:ph type="body" sz="quarter" idx="200" hasCustomPrompt="1"/>
          </p:nvPr>
        </p:nvSpPr>
        <p:spPr>
          <a:xfrm>
            <a:off x="27177549" y="3477192"/>
            <a:ext cx="8241501" cy="522105"/>
          </a:xfrm>
          <a:prstGeom prst="rect">
            <a:avLst/>
          </a:prstGeom>
          <a:noFill/>
        </p:spPr>
        <p:txBody>
          <a:bodyPr wrap="square" lIns="71838" tIns="71838" rIns="71838" bIns="71838" anchor="t" anchorCtr="0">
            <a:spAutoFit/>
          </a:bodyPr>
          <a:lstStyle>
            <a:lvl1pPr marL="0" indent="0" algn="ctr">
              <a:buNone/>
              <a:defRPr sz="2450" b="1" u="none" baseline="0">
                <a:solidFill>
                  <a:schemeClr val="tx1"/>
                </a:solidFill>
                <a:latin typeface="Century Gothic" panose="020B0502020202020204" pitchFamily="34" charset="0"/>
              </a:defRPr>
            </a:lvl1pPr>
          </a:lstStyle>
          <a:p>
            <a:pPr lvl="0"/>
            <a:r>
              <a:rPr lang="en-US" dirty="0"/>
              <a:t>(click to edit)  CONCLUSIONS</a:t>
            </a:r>
          </a:p>
        </p:txBody>
      </p:sp>
      <p:sp>
        <p:nvSpPr>
          <p:cNvPr id="39" name="Text Placeholder 5">
            <a:extLst>
              <a:ext uri="{FF2B5EF4-FFF2-40B4-BE49-F238E27FC236}">
                <a16:creationId xmlns:a16="http://schemas.microsoft.com/office/drawing/2014/main" id="{899831FB-A876-AEEB-AB84-E331B8F3049B}"/>
              </a:ext>
            </a:extLst>
          </p:cNvPr>
          <p:cNvSpPr>
            <a:spLocks noGrp="1"/>
          </p:cNvSpPr>
          <p:nvPr>
            <p:ph type="body" sz="quarter" idx="201" hasCustomPrompt="1"/>
          </p:nvPr>
        </p:nvSpPr>
        <p:spPr>
          <a:xfrm>
            <a:off x="387759" y="10641542"/>
            <a:ext cx="8241501" cy="522105"/>
          </a:xfrm>
          <a:prstGeom prst="rect">
            <a:avLst/>
          </a:prstGeom>
          <a:noFill/>
        </p:spPr>
        <p:txBody>
          <a:bodyPr wrap="square" lIns="71838" tIns="71838" rIns="71838" bIns="71838" anchor="t" anchorCtr="0">
            <a:spAutoFit/>
          </a:bodyPr>
          <a:lstStyle>
            <a:lvl1pPr marL="0" indent="0" algn="ctr">
              <a:buNone/>
              <a:defRPr sz="2450" b="1" u="none" baseline="0">
                <a:solidFill>
                  <a:schemeClr val="tx1"/>
                </a:solidFill>
                <a:latin typeface="Century Gothic" panose="020B0502020202020204" pitchFamily="34" charset="0"/>
              </a:defRPr>
            </a:lvl1pPr>
          </a:lstStyle>
          <a:p>
            <a:pPr lvl="0"/>
            <a:r>
              <a:rPr lang="en-US" dirty="0"/>
              <a:t>(click to edit) OBJECTIVES</a:t>
            </a:r>
          </a:p>
        </p:txBody>
      </p:sp>
      <p:sp>
        <p:nvSpPr>
          <p:cNvPr id="40" name="Text Placeholder 5">
            <a:extLst>
              <a:ext uri="{FF2B5EF4-FFF2-40B4-BE49-F238E27FC236}">
                <a16:creationId xmlns:a16="http://schemas.microsoft.com/office/drawing/2014/main" id="{9B8A717C-A042-B768-AB59-F54CDC10A336}"/>
              </a:ext>
            </a:extLst>
          </p:cNvPr>
          <p:cNvSpPr>
            <a:spLocks noGrp="1"/>
          </p:cNvSpPr>
          <p:nvPr>
            <p:ph type="body" sz="quarter" idx="202" hasCustomPrompt="1"/>
          </p:nvPr>
        </p:nvSpPr>
        <p:spPr>
          <a:xfrm>
            <a:off x="27177549" y="11826788"/>
            <a:ext cx="8241501" cy="522105"/>
          </a:xfrm>
          <a:prstGeom prst="rect">
            <a:avLst/>
          </a:prstGeom>
          <a:noFill/>
        </p:spPr>
        <p:txBody>
          <a:bodyPr wrap="square" lIns="71838" tIns="71838" rIns="71838" bIns="71838" anchor="t" anchorCtr="0">
            <a:spAutoFit/>
          </a:bodyPr>
          <a:lstStyle>
            <a:lvl1pPr marL="0" indent="0" algn="ctr">
              <a:buNone/>
              <a:defRPr sz="2450" b="1" u="none" baseline="0">
                <a:solidFill>
                  <a:schemeClr val="tx1"/>
                </a:solidFill>
                <a:latin typeface="Century Gothic" panose="020B0502020202020204" pitchFamily="34" charset="0"/>
              </a:defRPr>
            </a:lvl1pPr>
          </a:lstStyle>
          <a:p>
            <a:pPr lvl="0"/>
            <a:r>
              <a:rPr lang="en-US" dirty="0"/>
              <a:t>(click to edit)  REFERENCS</a:t>
            </a:r>
          </a:p>
        </p:txBody>
      </p:sp>
      <p:sp>
        <p:nvSpPr>
          <p:cNvPr id="41" name="Text Placeholder 5">
            <a:extLst>
              <a:ext uri="{FF2B5EF4-FFF2-40B4-BE49-F238E27FC236}">
                <a16:creationId xmlns:a16="http://schemas.microsoft.com/office/drawing/2014/main" id="{36DCEDA4-7FC0-22C3-FADC-7E9970A0D9E6}"/>
              </a:ext>
            </a:extLst>
          </p:cNvPr>
          <p:cNvSpPr>
            <a:spLocks noGrp="1"/>
          </p:cNvSpPr>
          <p:nvPr>
            <p:ph type="body" sz="quarter" idx="203" hasCustomPrompt="1"/>
          </p:nvPr>
        </p:nvSpPr>
        <p:spPr>
          <a:xfrm>
            <a:off x="27177549" y="17047212"/>
            <a:ext cx="8241501" cy="522105"/>
          </a:xfrm>
          <a:prstGeom prst="rect">
            <a:avLst/>
          </a:prstGeom>
          <a:noFill/>
        </p:spPr>
        <p:txBody>
          <a:bodyPr wrap="square" lIns="71838" tIns="71838" rIns="71838" bIns="71838" anchor="t" anchorCtr="0">
            <a:spAutoFit/>
          </a:bodyPr>
          <a:lstStyle>
            <a:lvl1pPr marL="0" indent="0" algn="ctr">
              <a:buNone/>
              <a:defRPr sz="2450" b="1" u="none" baseline="0">
                <a:solidFill>
                  <a:schemeClr val="tx1"/>
                </a:solidFill>
                <a:latin typeface="Century Gothic" panose="020B0502020202020204" pitchFamily="34" charset="0"/>
              </a:defRPr>
            </a:lvl1pPr>
          </a:lstStyle>
          <a:p>
            <a:pPr lvl="0"/>
            <a:r>
              <a:rPr lang="en-US" dirty="0"/>
              <a:t>(click to edit)  ACKNOWLEDGEMENTS  or  CONTACT</a:t>
            </a:r>
          </a:p>
        </p:txBody>
      </p:sp>
      <p:sp>
        <p:nvSpPr>
          <p:cNvPr id="42" name="Text Placeholder 3">
            <a:extLst>
              <a:ext uri="{FF2B5EF4-FFF2-40B4-BE49-F238E27FC236}">
                <a16:creationId xmlns:a16="http://schemas.microsoft.com/office/drawing/2014/main" id="{6AF67295-B669-8665-F0B5-A1D94AF05766}"/>
              </a:ext>
            </a:extLst>
          </p:cNvPr>
          <p:cNvSpPr>
            <a:spLocks noGrp="1"/>
          </p:cNvSpPr>
          <p:nvPr>
            <p:ph type="body" sz="quarter" idx="204" hasCustomPrompt="1"/>
          </p:nvPr>
        </p:nvSpPr>
        <p:spPr>
          <a:xfrm>
            <a:off x="18247619" y="4177948"/>
            <a:ext cx="8241501" cy="508589"/>
          </a:xfrm>
          <a:prstGeom prst="rect">
            <a:avLst/>
          </a:prstGeom>
          <a:noFill/>
        </p:spPr>
        <p:txBody>
          <a:bodyPr wrap="square" lIns="83814" tIns="83814" rIns="83814" bIns="83814" anchor="t" anchorCtr="0">
            <a:spAutoFit/>
          </a:bodyPr>
          <a:lstStyle>
            <a:lvl1pPr marL="0" indent="0">
              <a:buNone/>
              <a:defRPr sz="2205">
                <a:solidFill>
                  <a:schemeClr val="tx1"/>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3" name="Text Placeholder 3">
            <a:extLst>
              <a:ext uri="{FF2B5EF4-FFF2-40B4-BE49-F238E27FC236}">
                <a16:creationId xmlns:a16="http://schemas.microsoft.com/office/drawing/2014/main" id="{324AE785-E2DE-38CF-94AD-9B63CFC8526D}"/>
              </a:ext>
            </a:extLst>
          </p:cNvPr>
          <p:cNvSpPr>
            <a:spLocks noGrp="1"/>
          </p:cNvSpPr>
          <p:nvPr>
            <p:ph type="body" sz="quarter" idx="205" hasCustomPrompt="1"/>
          </p:nvPr>
        </p:nvSpPr>
        <p:spPr>
          <a:xfrm>
            <a:off x="9504435" y="4177948"/>
            <a:ext cx="8241501" cy="508589"/>
          </a:xfrm>
          <a:prstGeom prst="rect">
            <a:avLst/>
          </a:prstGeom>
          <a:noFill/>
        </p:spPr>
        <p:txBody>
          <a:bodyPr wrap="square" lIns="83814" tIns="83814" rIns="83814" bIns="83814" anchor="t" anchorCtr="0">
            <a:spAutoFit/>
          </a:bodyPr>
          <a:lstStyle>
            <a:lvl1pPr marL="0" indent="0">
              <a:buNone/>
              <a:defRPr sz="2205">
                <a:solidFill>
                  <a:schemeClr val="tx1"/>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4" name="Text Placeholder 3">
            <a:extLst>
              <a:ext uri="{FF2B5EF4-FFF2-40B4-BE49-F238E27FC236}">
                <a16:creationId xmlns:a16="http://schemas.microsoft.com/office/drawing/2014/main" id="{7C9BF72B-E92D-451D-0529-07764675C9FC}"/>
              </a:ext>
            </a:extLst>
          </p:cNvPr>
          <p:cNvSpPr>
            <a:spLocks noGrp="1"/>
          </p:cNvSpPr>
          <p:nvPr>
            <p:ph type="body" sz="quarter" idx="206" hasCustomPrompt="1"/>
          </p:nvPr>
        </p:nvSpPr>
        <p:spPr>
          <a:xfrm>
            <a:off x="27177549" y="4177948"/>
            <a:ext cx="8241501" cy="508589"/>
          </a:xfrm>
          <a:prstGeom prst="rect">
            <a:avLst/>
          </a:prstGeom>
          <a:noFill/>
        </p:spPr>
        <p:txBody>
          <a:bodyPr wrap="square" lIns="83814" tIns="83814" rIns="83814" bIns="83814" anchor="t" anchorCtr="0">
            <a:spAutoFit/>
          </a:bodyPr>
          <a:lstStyle>
            <a:lvl1pPr marL="0" indent="0">
              <a:buNone/>
              <a:defRPr sz="2205">
                <a:solidFill>
                  <a:schemeClr val="tx1"/>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5" name="Text Placeholder 3">
            <a:extLst>
              <a:ext uri="{FF2B5EF4-FFF2-40B4-BE49-F238E27FC236}">
                <a16:creationId xmlns:a16="http://schemas.microsoft.com/office/drawing/2014/main" id="{618369A3-CC78-503D-E2FF-145D22305D7F}"/>
              </a:ext>
            </a:extLst>
          </p:cNvPr>
          <p:cNvSpPr>
            <a:spLocks noGrp="1"/>
          </p:cNvSpPr>
          <p:nvPr>
            <p:ph type="body" sz="quarter" idx="207" hasCustomPrompt="1"/>
          </p:nvPr>
        </p:nvSpPr>
        <p:spPr>
          <a:xfrm>
            <a:off x="27177549" y="12505175"/>
            <a:ext cx="8241501" cy="508589"/>
          </a:xfrm>
          <a:prstGeom prst="rect">
            <a:avLst/>
          </a:prstGeom>
          <a:noFill/>
        </p:spPr>
        <p:txBody>
          <a:bodyPr wrap="square" lIns="83814" tIns="83814" rIns="83814" bIns="83814" anchor="t" anchorCtr="0">
            <a:spAutoFit/>
          </a:bodyPr>
          <a:lstStyle>
            <a:lvl1pPr marL="0" indent="0">
              <a:buNone/>
              <a:defRPr sz="2205">
                <a:solidFill>
                  <a:schemeClr val="tx1"/>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6" name="Text Placeholder 3">
            <a:extLst>
              <a:ext uri="{FF2B5EF4-FFF2-40B4-BE49-F238E27FC236}">
                <a16:creationId xmlns:a16="http://schemas.microsoft.com/office/drawing/2014/main" id="{27C2B513-91C5-A0B8-4BA1-D9A4AC4D398B}"/>
              </a:ext>
            </a:extLst>
          </p:cNvPr>
          <p:cNvSpPr>
            <a:spLocks noGrp="1"/>
          </p:cNvSpPr>
          <p:nvPr>
            <p:ph type="body" sz="quarter" idx="208" hasCustomPrompt="1"/>
          </p:nvPr>
        </p:nvSpPr>
        <p:spPr>
          <a:xfrm>
            <a:off x="387759" y="11345821"/>
            <a:ext cx="8241501" cy="508589"/>
          </a:xfrm>
          <a:prstGeom prst="rect">
            <a:avLst/>
          </a:prstGeom>
          <a:noFill/>
        </p:spPr>
        <p:txBody>
          <a:bodyPr wrap="square" lIns="83814" tIns="83814" rIns="83814" bIns="83814" anchor="t" anchorCtr="0">
            <a:spAutoFit/>
          </a:bodyPr>
          <a:lstStyle>
            <a:lvl1pPr marL="0" indent="0">
              <a:buNone/>
              <a:defRPr sz="2205">
                <a:solidFill>
                  <a:schemeClr val="tx1"/>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7" name="Text Placeholder 3">
            <a:extLst>
              <a:ext uri="{FF2B5EF4-FFF2-40B4-BE49-F238E27FC236}">
                <a16:creationId xmlns:a16="http://schemas.microsoft.com/office/drawing/2014/main" id="{0639DE05-4E38-D76E-C24E-DD2A42F6C815}"/>
              </a:ext>
            </a:extLst>
          </p:cNvPr>
          <p:cNvSpPr>
            <a:spLocks noGrp="1"/>
          </p:cNvSpPr>
          <p:nvPr>
            <p:ph type="body" sz="quarter" idx="209" hasCustomPrompt="1"/>
          </p:nvPr>
        </p:nvSpPr>
        <p:spPr>
          <a:xfrm>
            <a:off x="27177549" y="17725600"/>
            <a:ext cx="8241501" cy="508589"/>
          </a:xfrm>
          <a:prstGeom prst="rect">
            <a:avLst/>
          </a:prstGeom>
          <a:noFill/>
        </p:spPr>
        <p:txBody>
          <a:bodyPr wrap="square" lIns="83814" tIns="83814" rIns="83814" bIns="83814" anchor="t" anchorCtr="0">
            <a:spAutoFit/>
          </a:bodyPr>
          <a:lstStyle>
            <a:lvl1pPr marL="0" indent="0">
              <a:buNone/>
              <a:defRPr sz="2205">
                <a:solidFill>
                  <a:schemeClr val="tx1"/>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Tree>
    <p:extLst>
      <p:ext uri="{BB962C8B-B14F-4D97-AF65-F5344CB8AC3E}">
        <p14:creationId xmlns:p14="http://schemas.microsoft.com/office/powerpoint/2010/main" val="18629144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5EA2629-DF51-23AA-F334-654ABF7203C2}"/>
              </a:ext>
            </a:extLst>
          </p:cNvPr>
          <p:cNvSpPr/>
          <p:nvPr userDrawn="1"/>
        </p:nvSpPr>
        <p:spPr>
          <a:xfrm>
            <a:off x="0" y="19553359"/>
            <a:ext cx="35855275" cy="60630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44"/>
          </a:p>
        </p:txBody>
      </p:sp>
      <p:grpSp>
        <p:nvGrpSpPr>
          <p:cNvPr id="6" name="Group 5">
            <a:extLst>
              <a:ext uri="{FF2B5EF4-FFF2-40B4-BE49-F238E27FC236}">
                <a16:creationId xmlns:a16="http://schemas.microsoft.com/office/drawing/2014/main" id="{CF2D708B-C818-F936-6550-4748066DE855}"/>
              </a:ext>
            </a:extLst>
          </p:cNvPr>
          <p:cNvGrpSpPr/>
          <p:nvPr userDrawn="1"/>
        </p:nvGrpSpPr>
        <p:grpSpPr>
          <a:xfrm>
            <a:off x="0" y="1"/>
            <a:ext cx="35855275" cy="3056792"/>
            <a:chOff x="0" y="-1"/>
            <a:chExt cx="12192000" cy="1219223"/>
          </a:xfrm>
        </p:grpSpPr>
        <p:sp>
          <p:nvSpPr>
            <p:cNvPr id="7" name="Document 6">
              <a:extLst>
                <a:ext uri="{FF2B5EF4-FFF2-40B4-BE49-F238E27FC236}">
                  <a16:creationId xmlns:a16="http://schemas.microsoft.com/office/drawing/2014/main" id="{124C27CE-4560-7DBF-4D63-75189B3A7AC6}"/>
                </a:ext>
              </a:extLst>
            </p:cNvPr>
            <p:cNvSpPr/>
            <p:nvPr/>
          </p:nvSpPr>
          <p:spPr>
            <a:xfrm>
              <a:off x="0" y="89065"/>
              <a:ext cx="12192000" cy="1130157"/>
            </a:xfrm>
            <a:prstGeom prst="flowChartDocument">
              <a:avLst/>
            </a:prstGeom>
            <a:gradFill>
              <a:gsLst>
                <a:gs pos="0">
                  <a:srgbClr val="C00000"/>
                </a:gs>
                <a:gs pos="100000">
                  <a:schemeClr val="accent4"/>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44"/>
            </a:p>
          </p:txBody>
        </p:sp>
        <p:sp>
          <p:nvSpPr>
            <p:cNvPr id="8" name="Document 7">
              <a:extLst>
                <a:ext uri="{FF2B5EF4-FFF2-40B4-BE49-F238E27FC236}">
                  <a16:creationId xmlns:a16="http://schemas.microsoft.com/office/drawing/2014/main" id="{5AF89930-557D-10C3-BF7B-139152BC76C9}"/>
                </a:ext>
              </a:extLst>
            </p:cNvPr>
            <p:cNvSpPr/>
            <p:nvPr/>
          </p:nvSpPr>
          <p:spPr>
            <a:xfrm>
              <a:off x="0" y="-1"/>
              <a:ext cx="12192000" cy="1130157"/>
            </a:xfrm>
            <a:prstGeom prst="flowChartDocumen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44" dirty="0"/>
            </a:p>
          </p:txBody>
        </p:sp>
      </p:grpSp>
      <p:pic>
        <p:nvPicPr>
          <p:cNvPr id="2" name="Picture 1">
            <a:extLst>
              <a:ext uri="{FF2B5EF4-FFF2-40B4-BE49-F238E27FC236}">
                <a16:creationId xmlns:a16="http://schemas.microsoft.com/office/drawing/2014/main" id="{A223B938-56AE-BF9C-1660-E2B07906465C}"/>
              </a:ext>
            </a:extLst>
          </p:cNvPr>
          <p:cNvPicPr>
            <a:picLocks noChangeAspect="1"/>
          </p:cNvPicPr>
          <p:nvPr userDrawn="1"/>
        </p:nvPicPr>
        <p:blipFill>
          <a:blip r:embed="rId3"/>
          <a:stretch>
            <a:fillRect/>
          </a:stretch>
        </p:blipFill>
        <p:spPr>
          <a:xfrm>
            <a:off x="33185824" y="18592749"/>
            <a:ext cx="2669451" cy="960610"/>
          </a:xfrm>
          <a:prstGeom prst="rect">
            <a:avLst/>
          </a:prstGeom>
        </p:spPr>
      </p:pic>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3003626" rtl="0" eaLnBrk="1" latinLnBrk="0" hangingPunct="1">
        <a:spcBef>
          <a:spcPct val="0"/>
        </a:spcBef>
        <a:buNone/>
        <a:defRPr sz="6011" kern="1200">
          <a:solidFill>
            <a:schemeClr val="bg1"/>
          </a:solidFill>
          <a:latin typeface="Trebuchet MS" pitchFamily="34" charset="0"/>
          <a:ea typeface="+mj-ea"/>
          <a:cs typeface="+mj-cs"/>
        </a:defRPr>
      </a:lvl1pPr>
    </p:titleStyle>
    <p:bodyStyle>
      <a:lvl1pPr marL="1126360" indent="-1126360" algn="l" defTabSz="3003626" rtl="0" eaLnBrk="1" latinLnBrk="0" hangingPunct="1">
        <a:spcBef>
          <a:spcPct val="20000"/>
        </a:spcBef>
        <a:buFont typeface="Arial" pitchFamily="34" charset="0"/>
        <a:buChar char="•"/>
        <a:defRPr sz="10541" kern="1200">
          <a:solidFill>
            <a:schemeClr val="tx1"/>
          </a:solidFill>
          <a:latin typeface="+mn-lt"/>
          <a:ea typeface="+mn-ea"/>
          <a:cs typeface="+mn-cs"/>
        </a:defRPr>
      </a:lvl1pPr>
      <a:lvl2pPr marL="2440446" indent="-938633" algn="l" defTabSz="3003626" rtl="0" eaLnBrk="1" latinLnBrk="0" hangingPunct="1">
        <a:spcBef>
          <a:spcPct val="20000"/>
        </a:spcBef>
        <a:buFont typeface="Arial" pitchFamily="34" charset="0"/>
        <a:buChar char="–"/>
        <a:defRPr sz="9233" kern="1200">
          <a:solidFill>
            <a:schemeClr val="tx1"/>
          </a:solidFill>
          <a:latin typeface="+mn-lt"/>
          <a:ea typeface="+mn-ea"/>
          <a:cs typeface="+mn-cs"/>
        </a:defRPr>
      </a:lvl2pPr>
      <a:lvl3pPr marL="3754531" indent="-750905" algn="l" defTabSz="3003626" rtl="0" eaLnBrk="1" latinLnBrk="0" hangingPunct="1">
        <a:spcBef>
          <a:spcPct val="20000"/>
        </a:spcBef>
        <a:buFont typeface="Arial" pitchFamily="34" charset="0"/>
        <a:buChar char="•"/>
        <a:defRPr sz="7927" kern="1200">
          <a:solidFill>
            <a:schemeClr val="tx1"/>
          </a:solidFill>
          <a:latin typeface="+mn-lt"/>
          <a:ea typeface="+mn-ea"/>
          <a:cs typeface="+mn-cs"/>
        </a:defRPr>
      </a:lvl3pPr>
      <a:lvl4pPr marL="5256344"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4pPr>
      <a:lvl5pPr marL="6758157"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5pPr>
      <a:lvl6pPr marL="8259970"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6pPr>
      <a:lvl7pPr marL="9761781"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7pPr>
      <a:lvl8pPr marL="11263594"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8pPr>
      <a:lvl9pPr marL="12765407"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9pPr>
    </p:bodyStyle>
    <p:otherStyle>
      <a:defPPr>
        <a:defRPr lang="en-US"/>
      </a:defPPr>
      <a:lvl1pPr marL="0" algn="l" defTabSz="3003626" rtl="0" eaLnBrk="1" latinLnBrk="0" hangingPunct="1">
        <a:defRPr sz="5923" kern="1200">
          <a:solidFill>
            <a:schemeClr val="tx1"/>
          </a:solidFill>
          <a:latin typeface="+mn-lt"/>
          <a:ea typeface="+mn-ea"/>
          <a:cs typeface="+mn-cs"/>
        </a:defRPr>
      </a:lvl1pPr>
      <a:lvl2pPr marL="1501813" algn="l" defTabSz="3003626" rtl="0" eaLnBrk="1" latinLnBrk="0" hangingPunct="1">
        <a:defRPr sz="5923" kern="1200">
          <a:solidFill>
            <a:schemeClr val="tx1"/>
          </a:solidFill>
          <a:latin typeface="+mn-lt"/>
          <a:ea typeface="+mn-ea"/>
          <a:cs typeface="+mn-cs"/>
        </a:defRPr>
      </a:lvl2pPr>
      <a:lvl3pPr marL="3003626" algn="l" defTabSz="3003626" rtl="0" eaLnBrk="1" latinLnBrk="0" hangingPunct="1">
        <a:defRPr sz="5923" kern="1200">
          <a:solidFill>
            <a:schemeClr val="tx1"/>
          </a:solidFill>
          <a:latin typeface="+mn-lt"/>
          <a:ea typeface="+mn-ea"/>
          <a:cs typeface="+mn-cs"/>
        </a:defRPr>
      </a:lvl3pPr>
      <a:lvl4pPr marL="4505439" algn="l" defTabSz="3003626" rtl="0" eaLnBrk="1" latinLnBrk="0" hangingPunct="1">
        <a:defRPr sz="5923" kern="1200">
          <a:solidFill>
            <a:schemeClr val="tx1"/>
          </a:solidFill>
          <a:latin typeface="+mn-lt"/>
          <a:ea typeface="+mn-ea"/>
          <a:cs typeface="+mn-cs"/>
        </a:defRPr>
      </a:lvl4pPr>
      <a:lvl5pPr marL="6007250" algn="l" defTabSz="3003626" rtl="0" eaLnBrk="1" latinLnBrk="0" hangingPunct="1">
        <a:defRPr sz="5923" kern="1200">
          <a:solidFill>
            <a:schemeClr val="tx1"/>
          </a:solidFill>
          <a:latin typeface="+mn-lt"/>
          <a:ea typeface="+mn-ea"/>
          <a:cs typeface="+mn-cs"/>
        </a:defRPr>
      </a:lvl5pPr>
      <a:lvl6pPr marL="7509063" algn="l" defTabSz="3003626" rtl="0" eaLnBrk="1" latinLnBrk="0" hangingPunct="1">
        <a:defRPr sz="5923" kern="1200">
          <a:solidFill>
            <a:schemeClr val="tx1"/>
          </a:solidFill>
          <a:latin typeface="+mn-lt"/>
          <a:ea typeface="+mn-ea"/>
          <a:cs typeface="+mn-cs"/>
        </a:defRPr>
      </a:lvl6pPr>
      <a:lvl7pPr marL="9010876" algn="l" defTabSz="3003626" rtl="0" eaLnBrk="1" latinLnBrk="0" hangingPunct="1">
        <a:defRPr sz="5923" kern="1200">
          <a:solidFill>
            <a:schemeClr val="tx1"/>
          </a:solidFill>
          <a:latin typeface="+mn-lt"/>
          <a:ea typeface="+mn-ea"/>
          <a:cs typeface="+mn-cs"/>
        </a:defRPr>
      </a:lvl7pPr>
      <a:lvl8pPr marL="10512689" algn="l" defTabSz="3003626" rtl="0" eaLnBrk="1" latinLnBrk="0" hangingPunct="1">
        <a:defRPr sz="5923" kern="1200">
          <a:solidFill>
            <a:schemeClr val="tx1"/>
          </a:solidFill>
          <a:latin typeface="+mn-lt"/>
          <a:ea typeface="+mn-ea"/>
          <a:cs typeface="+mn-cs"/>
        </a:defRPr>
      </a:lvl8pPr>
      <a:lvl9pPr marL="12014502" algn="l" defTabSz="3003626" rtl="0" eaLnBrk="1" latinLnBrk="0" hangingPunct="1">
        <a:defRPr sz="592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4D787AF-3F25-7FAD-4D87-661B48E251C8}"/>
              </a:ext>
            </a:extLst>
          </p:cNvPr>
          <p:cNvPicPr>
            <a:picLocks noChangeAspect="1"/>
          </p:cNvPicPr>
          <p:nvPr userDrawn="1"/>
        </p:nvPicPr>
        <p:blipFill>
          <a:blip r:embed="rId3"/>
          <a:stretch>
            <a:fillRect/>
          </a:stretch>
        </p:blipFill>
        <p:spPr>
          <a:xfrm>
            <a:off x="31405542" y="0"/>
            <a:ext cx="4449733" cy="1601250"/>
          </a:xfrm>
          <a:prstGeom prst="rect">
            <a:avLst/>
          </a:prstGeom>
        </p:spPr>
      </p:pic>
    </p:spTree>
    <p:extLst>
      <p:ext uri="{BB962C8B-B14F-4D97-AF65-F5344CB8AC3E}">
        <p14:creationId xmlns:p14="http://schemas.microsoft.com/office/powerpoint/2010/main" val="3530178520"/>
      </p:ext>
    </p:extLst>
  </p:cSld>
  <p:clrMap bg1="lt1" tx1="dk1" bg2="lt2" tx2="dk2" accent1="accent1" accent2="accent2" accent3="accent3" accent4="accent4" accent5="accent5" accent6="accent6" hlink="hlink" folHlink="folHlink"/>
  <p:sldLayoutIdLst>
    <p:sldLayoutId id="2147483654" r:id="rId1"/>
  </p:sldLayoutIdLst>
  <p:txStyles>
    <p:titleStyle>
      <a:lvl1pPr algn="ctr" defTabSz="3003626" rtl="0" eaLnBrk="1" latinLnBrk="0" hangingPunct="1">
        <a:spcBef>
          <a:spcPct val="0"/>
        </a:spcBef>
        <a:buNone/>
        <a:defRPr sz="6011" kern="1200">
          <a:solidFill>
            <a:schemeClr val="bg1"/>
          </a:solidFill>
          <a:latin typeface="Trebuchet MS" pitchFamily="34" charset="0"/>
          <a:ea typeface="+mj-ea"/>
          <a:cs typeface="+mj-cs"/>
        </a:defRPr>
      </a:lvl1pPr>
    </p:titleStyle>
    <p:bodyStyle>
      <a:lvl1pPr marL="1126360" indent="-1126360" algn="l" defTabSz="3003626" rtl="0" eaLnBrk="1" latinLnBrk="0" hangingPunct="1">
        <a:spcBef>
          <a:spcPct val="20000"/>
        </a:spcBef>
        <a:buFont typeface="Arial" pitchFamily="34" charset="0"/>
        <a:buChar char="•"/>
        <a:defRPr sz="10541" kern="1200">
          <a:solidFill>
            <a:schemeClr val="tx1"/>
          </a:solidFill>
          <a:latin typeface="+mn-lt"/>
          <a:ea typeface="+mn-ea"/>
          <a:cs typeface="+mn-cs"/>
        </a:defRPr>
      </a:lvl1pPr>
      <a:lvl2pPr marL="2440446" indent="-938633" algn="l" defTabSz="3003626" rtl="0" eaLnBrk="1" latinLnBrk="0" hangingPunct="1">
        <a:spcBef>
          <a:spcPct val="20000"/>
        </a:spcBef>
        <a:buFont typeface="Arial" pitchFamily="34" charset="0"/>
        <a:buChar char="–"/>
        <a:defRPr sz="9233" kern="1200">
          <a:solidFill>
            <a:schemeClr val="tx1"/>
          </a:solidFill>
          <a:latin typeface="+mn-lt"/>
          <a:ea typeface="+mn-ea"/>
          <a:cs typeface="+mn-cs"/>
        </a:defRPr>
      </a:lvl2pPr>
      <a:lvl3pPr marL="3754531" indent="-750905" algn="l" defTabSz="3003626" rtl="0" eaLnBrk="1" latinLnBrk="0" hangingPunct="1">
        <a:spcBef>
          <a:spcPct val="20000"/>
        </a:spcBef>
        <a:buFont typeface="Arial" pitchFamily="34" charset="0"/>
        <a:buChar char="•"/>
        <a:defRPr sz="7927" kern="1200">
          <a:solidFill>
            <a:schemeClr val="tx1"/>
          </a:solidFill>
          <a:latin typeface="+mn-lt"/>
          <a:ea typeface="+mn-ea"/>
          <a:cs typeface="+mn-cs"/>
        </a:defRPr>
      </a:lvl3pPr>
      <a:lvl4pPr marL="5256344"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4pPr>
      <a:lvl5pPr marL="6758157"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5pPr>
      <a:lvl6pPr marL="8259970"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6pPr>
      <a:lvl7pPr marL="9761781"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7pPr>
      <a:lvl8pPr marL="11263594"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8pPr>
      <a:lvl9pPr marL="12765407"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9pPr>
    </p:bodyStyle>
    <p:otherStyle>
      <a:defPPr>
        <a:defRPr lang="en-US"/>
      </a:defPPr>
      <a:lvl1pPr marL="0" algn="l" defTabSz="3003626" rtl="0" eaLnBrk="1" latinLnBrk="0" hangingPunct="1">
        <a:defRPr sz="5923" kern="1200">
          <a:solidFill>
            <a:schemeClr val="tx1"/>
          </a:solidFill>
          <a:latin typeface="+mn-lt"/>
          <a:ea typeface="+mn-ea"/>
          <a:cs typeface="+mn-cs"/>
        </a:defRPr>
      </a:lvl1pPr>
      <a:lvl2pPr marL="1501813" algn="l" defTabSz="3003626" rtl="0" eaLnBrk="1" latinLnBrk="0" hangingPunct="1">
        <a:defRPr sz="5923" kern="1200">
          <a:solidFill>
            <a:schemeClr val="tx1"/>
          </a:solidFill>
          <a:latin typeface="+mn-lt"/>
          <a:ea typeface="+mn-ea"/>
          <a:cs typeface="+mn-cs"/>
        </a:defRPr>
      </a:lvl2pPr>
      <a:lvl3pPr marL="3003626" algn="l" defTabSz="3003626" rtl="0" eaLnBrk="1" latinLnBrk="0" hangingPunct="1">
        <a:defRPr sz="5923" kern="1200">
          <a:solidFill>
            <a:schemeClr val="tx1"/>
          </a:solidFill>
          <a:latin typeface="+mn-lt"/>
          <a:ea typeface="+mn-ea"/>
          <a:cs typeface="+mn-cs"/>
        </a:defRPr>
      </a:lvl3pPr>
      <a:lvl4pPr marL="4505439" algn="l" defTabSz="3003626" rtl="0" eaLnBrk="1" latinLnBrk="0" hangingPunct="1">
        <a:defRPr sz="5923" kern="1200">
          <a:solidFill>
            <a:schemeClr val="tx1"/>
          </a:solidFill>
          <a:latin typeface="+mn-lt"/>
          <a:ea typeface="+mn-ea"/>
          <a:cs typeface="+mn-cs"/>
        </a:defRPr>
      </a:lvl4pPr>
      <a:lvl5pPr marL="6007250" algn="l" defTabSz="3003626" rtl="0" eaLnBrk="1" latinLnBrk="0" hangingPunct="1">
        <a:defRPr sz="5923" kern="1200">
          <a:solidFill>
            <a:schemeClr val="tx1"/>
          </a:solidFill>
          <a:latin typeface="+mn-lt"/>
          <a:ea typeface="+mn-ea"/>
          <a:cs typeface="+mn-cs"/>
        </a:defRPr>
      </a:lvl5pPr>
      <a:lvl6pPr marL="7509063" algn="l" defTabSz="3003626" rtl="0" eaLnBrk="1" latinLnBrk="0" hangingPunct="1">
        <a:defRPr sz="5923" kern="1200">
          <a:solidFill>
            <a:schemeClr val="tx1"/>
          </a:solidFill>
          <a:latin typeface="+mn-lt"/>
          <a:ea typeface="+mn-ea"/>
          <a:cs typeface="+mn-cs"/>
        </a:defRPr>
      </a:lvl6pPr>
      <a:lvl7pPr marL="9010876" algn="l" defTabSz="3003626" rtl="0" eaLnBrk="1" latinLnBrk="0" hangingPunct="1">
        <a:defRPr sz="5923" kern="1200">
          <a:solidFill>
            <a:schemeClr val="tx1"/>
          </a:solidFill>
          <a:latin typeface="+mn-lt"/>
          <a:ea typeface="+mn-ea"/>
          <a:cs typeface="+mn-cs"/>
        </a:defRPr>
      </a:lvl7pPr>
      <a:lvl8pPr marL="10512689" algn="l" defTabSz="3003626" rtl="0" eaLnBrk="1" latinLnBrk="0" hangingPunct="1">
        <a:defRPr sz="5923" kern="1200">
          <a:solidFill>
            <a:schemeClr val="tx1"/>
          </a:solidFill>
          <a:latin typeface="+mn-lt"/>
          <a:ea typeface="+mn-ea"/>
          <a:cs typeface="+mn-cs"/>
        </a:defRPr>
      </a:lvl8pPr>
      <a:lvl9pPr marL="12014502" algn="l" defTabSz="3003626" rtl="0" eaLnBrk="1" latinLnBrk="0" hangingPunct="1">
        <a:defRPr sz="59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 Placeholder 53">
            <a:extLst>
              <a:ext uri="{FF2B5EF4-FFF2-40B4-BE49-F238E27FC236}">
                <a16:creationId xmlns:a16="http://schemas.microsoft.com/office/drawing/2014/main" id="{99481795-094E-89C7-35D3-8A0652C2F4A5}"/>
              </a:ext>
            </a:extLst>
          </p:cNvPr>
          <p:cNvSpPr>
            <a:spLocks noGrp="1"/>
          </p:cNvSpPr>
          <p:nvPr>
            <p:ph type="body" sz="quarter" idx="10"/>
          </p:nvPr>
        </p:nvSpPr>
        <p:spPr/>
        <p:txBody>
          <a:bodyPr/>
          <a:lstStyle/>
          <a:p>
            <a:endParaRPr lang="en-US"/>
          </a:p>
        </p:txBody>
      </p:sp>
      <p:sp>
        <p:nvSpPr>
          <p:cNvPr id="55" name="Text Placeholder 54">
            <a:extLst>
              <a:ext uri="{FF2B5EF4-FFF2-40B4-BE49-F238E27FC236}">
                <a16:creationId xmlns:a16="http://schemas.microsoft.com/office/drawing/2014/main" id="{B248A6E6-1284-6B9F-5ECA-14230CA511ED}"/>
              </a:ext>
            </a:extLst>
          </p:cNvPr>
          <p:cNvSpPr>
            <a:spLocks noGrp="1"/>
          </p:cNvSpPr>
          <p:nvPr>
            <p:ph type="body" sz="quarter" idx="161"/>
          </p:nvPr>
        </p:nvSpPr>
        <p:spPr/>
        <p:txBody>
          <a:bodyPr/>
          <a:lstStyle/>
          <a:p>
            <a:endParaRPr lang="en-US"/>
          </a:p>
        </p:txBody>
      </p:sp>
      <p:sp>
        <p:nvSpPr>
          <p:cNvPr id="56" name="Text Placeholder 55">
            <a:extLst>
              <a:ext uri="{FF2B5EF4-FFF2-40B4-BE49-F238E27FC236}">
                <a16:creationId xmlns:a16="http://schemas.microsoft.com/office/drawing/2014/main" id="{2A4639D1-AC04-4A77-8340-5919B3CC3778}"/>
              </a:ext>
            </a:extLst>
          </p:cNvPr>
          <p:cNvSpPr>
            <a:spLocks noGrp="1"/>
          </p:cNvSpPr>
          <p:nvPr>
            <p:ph type="body" sz="quarter" idx="195"/>
          </p:nvPr>
        </p:nvSpPr>
        <p:spPr/>
        <p:txBody>
          <a:bodyPr/>
          <a:lstStyle/>
          <a:p>
            <a:endParaRPr lang="en-US"/>
          </a:p>
        </p:txBody>
      </p:sp>
      <p:sp>
        <p:nvSpPr>
          <p:cNvPr id="57" name="Text Placeholder 56">
            <a:extLst>
              <a:ext uri="{FF2B5EF4-FFF2-40B4-BE49-F238E27FC236}">
                <a16:creationId xmlns:a16="http://schemas.microsoft.com/office/drawing/2014/main" id="{E11CD935-736A-4564-5FFB-07261F9D1464}"/>
              </a:ext>
            </a:extLst>
          </p:cNvPr>
          <p:cNvSpPr>
            <a:spLocks noGrp="1"/>
          </p:cNvSpPr>
          <p:nvPr>
            <p:ph type="body" sz="quarter" idx="196"/>
          </p:nvPr>
        </p:nvSpPr>
        <p:spPr/>
        <p:txBody>
          <a:bodyPr/>
          <a:lstStyle/>
          <a:p>
            <a:endParaRPr lang="en-US"/>
          </a:p>
        </p:txBody>
      </p:sp>
      <p:sp>
        <p:nvSpPr>
          <p:cNvPr id="58" name="Text Placeholder 57">
            <a:extLst>
              <a:ext uri="{FF2B5EF4-FFF2-40B4-BE49-F238E27FC236}">
                <a16:creationId xmlns:a16="http://schemas.microsoft.com/office/drawing/2014/main" id="{BD69DB89-8B02-E2D5-33FC-B3F4DAE72929}"/>
              </a:ext>
            </a:extLst>
          </p:cNvPr>
          <p:cNvSpPr>
            <a:spLocks noGrp="1"/>
          </p:cNvSpPr>
          <p:nvPr>
            <p:ph type="body" sz="quarter" idx="197"/>
          </p:nvPr>
        </p:nvSpPr>
        <p:spPr/>
        <p:txBody>
          <a:bodyPr/>
          <a:lstStyle/>
          <a:p>
            <a:endParaRPr lang="en-US"/>
          </a:p>
        </p:txBody>
      </p:sp>
      <p:sp>
        <p:nvSpPr>
          <p:cNvPr id="59" name="Text Placeholder 58">
            <a:extLst>
              <a:ext uri="{FF2B5EF4-FFF2-40B4-BE49-F238E27FC236}">
                <a16:creationId xmlns:a16="http://schemas.microsoft.com/office/drawing/2014/main" id="{91DDD274-E418-1FE8-4283-7EDC0035D82C}"/>
              </a:ext>
            </a:extLst>
          </p:cNvPr>
          <p:cNvSpPr>
            <a:spLocks noGrp="1"/>
          </p:cNvSpPr>
          <p:nvPr>
            <p:ph type="body" sz="quarter" idx="198"/>
          </p:nvPr>
        </p:nvSpPr>
        <p:spPr/>
        <p:txBody>
          <a:bodyPr/>
          <a:lstStyle/>
          <a:p>
            <a:endParaRPr lang="en-US"/>
          </a:p>
        </p:txBody>
      </p:sp>
      <p:sp>
        <p:nvSpPr>
          <p:cNvPr id="60" name="Text Placeholder 59">
            <a:extLst>
              <a:ext uri="{FF2B5EF4-FFF2-40B4-BE49-F238E27FC236}">
                <a16:creationId xmlns:a16="http://schemas.microsoft.com/office/drawing/2014/main" id="{4D3ECA87-3AF2-E3B1-E2C9-756C119B1D8A}"/>
              </a:ext>
            </a:extLst>
          </p:cNvPr>
          <p:cNvSpPr>
            <a:spLocks noGrp="1"/>
          </p:cNvSpPr>
          <p:nvPr>
            <p:ph type="body" sz="quarter" idx="199"/>
          </p:nvPr>
        </p:nvSpPr>
        <p:spPr/>
        <p:txBody>
          <a:bodyPr/>
          <a:lstStyle/>
          <a:p>
            <a:endParaRPr lang="en-US"/>
          </a:p>
        </p:txBody>
      </p:sp>
      <p:sp>
        <p:nvSpPr>
          <p:cNvPr id="61" name="Text Placeholder 60">
            <a:extLst>
              <a:ext uri="{FF2B5EF4-FFF2-40B4-BE49-F238E27FC236}">
                <a16:creationId xmlns:a16="http://schemas.microsoft.com/office/drawing/2014/main" id="{515F2376-260D-2405-2259-9CE78C90B2D4}"/>
              </a:ext>
            </a:extLst>
          </p:cNvPr>
          <p:cNvSpPr>
            <a:spLocks noGrp="1"/>
          </p:cNvSpPr>
          <p:nvPr>
            <p:ph type="body" sz="quarter" idx="200"/>
          </p:nvPr>
        </p:nvSpPr>
        <p:spPr/>
        <p:txBody>
          <a:bodyPr/>
          <a:lstStyle/>
          <a:p>
            <a:endParaRPr lang="en-US"/>
          </a:p>
        </p:txBody>
      </p:sp>
      <p:sp>
        <p:nvSpPr>
          <p:cNvPr id="62" name="Text Placeholder 61">
            <a:extLst>
              <a:ext uri="{FF2B5EF4-FFF2-40B4-BE49-F238E27FC236}">
                <a16:creationId xmlns:a16="http://schemas.microsoft.com/office/drawing/2014/main" id="{46741D10-4F6E-C2D6-3B12-0B0A5807FDEB}"/>
              </a:ext>
            </a:extLst>
          </p:cNvPr>
          <p:cNvSpPr>
            <a:spLocks noGrp="1"/>
          </p:cNvSpPr>
          <p:nvPr>
            <p:ph type="body" sz="quarter" idx="201"/>
          </p:nvPr>
        </p:nvSpPr>
        <p:spPr/>
        <p:txBody>
          <a:bodyPr/>
          <a:lstStyle/>
          <a:p>
            <a:endParaRPr lang="en-US"/>
          </a:p>
        </p:txBody>
      </p:sp>
      <p:sp>
        <p:nvSpPr>
          <p:cNvPr id="63" name="Text Placeholder 62">
            <a:extLst>
              <a:ext uri="{FF2B5EF4-FFF2-40B4-BE49-F238E27FC236}">
                <a16:creationId xmlns:a16="http://schemas.microsoft.com/office/drawing/2014/main" id="{10CFA808-D920-B099-40E0-B98D8263CB52}"/>
              </a:ext>
            </a:extLst>
          </p:cNvPr>
          <p:cNvSpPr>
            <a:spLocks noGrp="1"/>
          </p:cNvSpPr>
          <p:nvPr>
            <p:ph type="body" sz="quarter" idx="202"/>
          </p:nvPr>
        </p:nvSpPr>
        <p:spPr/>
        <p:txBody>
          <a:bodyPr/>
          <a:lstStyle/>
          <a:p>
            <a:endParaRPr lang="en-US"/>
          </a:p>
        </p:txBody>
      </p:sp>
      <p:sp>
        <p:nvSpPr>
          <p:cNvPr id="64" name="Text Placeholder 63">
            <a:extLst>
              <a:ext uri="{FF2B5EF4-FFF2-40B4-BE49-F238E27FC236}">
                <a16:creationId xmlns:a16="http://schemas.microsoft.com/office/drawing/2014/main" id="{41652FB8-EC8A-2D60-11F4-4F91AFB0322E}"/>
              </a:ext>
            </a:extLst>
          </p:cNvPr>
          <p:cNvSpPr>
            <a:spLocks noGrp="1"/>
          </p:cNvSpPr>
          <p:nvPr>
            <p:ph type="body" sz="quarter" idx="203"/>
          </p:nvPr>
        </p:nvSpPr>
        <p:spPr/>
        <p:txBody>
          <a:bodyPr/>
          <a:lstStyle/>
          <a:p>
            <a:endParaRPr lang="en-US"/>
          </a:p>
        </p:txBody>
      </p:sp>
      <p:sp>
        <p:nvSpPr>
          <p:cNvPr id="65" name="Text Placeholder 64">
            <a:extLst>
              <a:ext uri="{FF2B5EF4-FFF2-40B4-BE49-F238E27FC236}">
                <a16:creationId xmlns:a16="http://schemas.microsoft.com/office/drawing/2014/main" id="{164044F4-A0CD-25A0-4670-291C4FC97491}"/>
              </a:ext>
            </a:extLst>
          </p:cNvPr>
          <p:cNvSpPr>
            <a:spLocks noGrp="1"/>
          </p:cNvSpPr>
          <p:nvPr>
            <p:ph type="body" sz="quarter" idx="204"/>
          </p:nvPr>
        </p:nvSpPr>
        <p:spPr/>
        <p:txBody>
          <a:bodyPr/>
          <a:lstStyle/>
          <a:p>
            <a:endParaRPr lang="en-US"/>
          </a:p>
        </p:txBody>
      </p:sp>
      <p:sp>
        <p:nvSpPr>
          <p:cNvPr id="66" name="Text Placeholder 65">
            <a:extLst>
              <a:ext uri="{FF2B5EF4-FFF2-40B4-BE49-F238E27FC236}">
                <a16:creationId xmlns:a16="http://schemas.microsoft.com/office/drawing/2014/main" id="{CD96B01B-AAC9-5FFF-99CE-09847B7419CD}"/>
              </a:ext>
            </a:extLst>
          </p:cNvPr>
          <p:cNvSpPr>
            <a:spLocks noGrp="1"/>
          </p:cNvSpPr>
          <p:nvPr>
            <p:ph type="body" sz="quarter" idx="205"/>
          </p:nvPr>
        </p:nvSpPr>
        <p:spPr/>
        <p:txBody>
          <a:bodyPr/>
          <a:lstStyle/>
          <a:p>
            <a:endParaRPr lang="en-US"/>
          </a:p>
        </p:txBody>
      </p:sp>
      <p:sp>
        <p:nvSpPr>
          <p:cNvPr id="67" name="Text Placeholder 66">
            <a:extLst>
              <a:ext uri="{FF2B5EF4-FFF2-40B4-BE49-F238E27FC236}">
                <a16:creationId xmlns:a16="http://schemas.microsoft.com/office/drawing/2014/main" id="{18527D9F-399D-0ABE-3B35-6B25FDA26CCC}"/>
              </a:ext>
            </a:extLst>
          </p:cNvPr>
          <p:cNvSpPr>
            <a:spLocks noGrp="1"/>
          </p:cNvSpPr>
          <p:nvPr>
            <p:ph type="body" sz="quarter" idx="206"/>
          </p:nvPr>
        </p:nvSpPr>
        <p:spPr/>
        <p:txBody>
          <a:bodyPr/>
          <a:lstStyle/>
          <a:p>
            <a:endParaRPr lang="en-US"/>
          </a:p>
        </p:txBody>
      </p:sp>
      <p:sp>
        <p:nvSpPr>
          <p:cNvPr id="68" name="Text Placeholder 67">
            <a:extLst>
              <a:ext uri="{FF2B5EF4-FFF2-40B4-BE49-F238E27FC236}">
                <a16:creationId xmlns:a16="http://schemas.microsoft.com/office/drawing/2014/main" id="{6FA0B415-2D9E-BDD8-3F1D-77AC24F99945}"/>
              </a:ext>
            </a:extLst>
          </p:cNvPr>
          <p:cNvSpPr>
            <a:spLocks noGrp="1"/>
          </p:cNvSpPr>
          <p:nvPr>
            <p:ph type="body" sz="quarter" idx="207"/>
          </p:nvPr>
        </p:nvSpPr>
        <p:spPr/>
        <p:txBody>
          <a:bodyPr/>
          <a:lstStyle/>
          <a:p>
            <a:endParaRPr lang="en-US"/>
          </a:p>
        </p:txBody>
      </p:sp>
      <p:sp>
        <p:nvSpPr>
          <p:cNvPr id="69" name="Text Placeholder 68">
            <a:extLst>
              <a:ext uri="{FF2B5EF4-FFF2-40B4-BE49-F238E27FC236}">
                <a16:creationId xmlns:a16="http://schemas.microsoft.com/office/drawing/2014/main" id="{81053A7E-98FA-C3F8-8658-1B15E24E797C}"/>
              </a:ext>
            </a:extLst>
          </p:cNvPr>
          <p:cNvSpPr>
            <a:spLocks noGrp="1"/>
          </p:cNvSpPr>
          <p:nvPr>
            <p:ph type="body" sz="quarter" idx="208"/>
          </p:nvPr>
        </p:nvSpPr>
        <p:spPr/>
        <p:txBody>
          <a:bodyPr/>
          <a:lstStyle/>
          <a:p>
            <a:endParaRPr lang="en-US"/>
          </a:p>
        </p:txBody>
      </p:sp>
      <p:sp>
        <p:nvSpPr>
          <p:cNvPr id="70" name="Text Placeholder 69">
            <a:extLst>
              <a:ext uri="{FF2B5EF4-FFF2-40B4-BE49-F238E27FC236}">
                <a16:creationId xmlns:a16="http://schemas.microsoft.com/office/drawing/2014/main" id="{A3F06CAB-CCCF-42A9-EFD0-F5EA3C3E7FF9}"/>
              </a:ext>
            </a:extLst>
          </p:cNvPr>
          <p:cNvSpPr>
            <a:spLocks noGrp="1"/>
          </p:cNvSpPr>
          <p:nvPr>
            <p:ph type="body" sz="quarter" idx="209"/>
          </p:nvPr>
        </p:nvSpPr>
        <p:spPr/>
        <p:txBody>
          <a:bodyPr/>
          <a:lstStyle/>
          <a:p>
            <a:endParaRPr lang="en-US"/>
          </a:p>
        </p:txBody>
      </p:sp>
    </p:spTree>
    <p:extLst>
      <p:ext uri="{BB962C8B-B14F-4D97-AF65-F5344CB8AC3E}">
        <p14:creationId xmlns:p14="http://schemas.microsoft.com/office/powerpoint/2010/main" val="1288915697"/>
      </p:ext>
    </p:extLst>
  </p:cSld>
  <p:clrMapOvr>
    <a:masterClrMapping/>
  </p:clrMapOvr>
</p:sld>
</file>

<file path=ppt/theme/theme1.xml><?xml version="1.0" encoding="utf-8"?>
<a:theme xmlns:a="http://schemas.openxmlformats.org/drawingml/2006/main" name="42x90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8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Without guid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8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PosterPresentations.com-42x90-Template</Template>
  <TotalTime>403</TotalTime>
  <Words>0</Words>
  <Application>Microsoft Office PowerPoint</Application>
  <PresentationFormat>Custom</PresentationFormat>
  <Paragraphs>0</Paragraphs>
  <Slides>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Calibri</vt:lpstr>
      <vt:lpstr>Century Gothic</vt:lpstr>
      <vt:lpstr>Trebuchet MS</vt:lpstr>
      <vt:lpstr>42x90 Template</vt:lpstr>
      <vt:lpstr>Without guides</vt:lpstr>
      <vt:lpstr>PowerPoint Presentation</vt:lpstr>
    </vt:vector>
  </TitlesOfParts>
  <Manager>A. Kotoulas </Manager>
  <Company>Canterbury Media Services, Inc. </Company>
  <LinksUpToDate>false</LinksUpToDate>
  <SharedDoc>false</SharedDoc>
  <HyperlinkBase>https://www.posterpresentations.com/free-poster-templates.html</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42x90 PowerPoint Presentation</dc:title>
  <dc:subject>Research poster presentation template </dc:subject>
  <dc:creator>PosterPresentations.com </dc:creator>
  <cp:keywords>42x90 Powerpoint poster template, scientific poster template, research poster template </cp:keywords>
  <dc:description>This template is the property of PosterPresentations.com. You are free to modify and print the template as needed, as long as the PosterPresentations.com watermark at the bottom left of the page is visible. Call us if you need help with this poster template. 1-866-649-3004 (c)PosterPresentations.com
</dc:description>
  <cp:lastModifiedBy>Dr. Biju Hameed</cp:lastModifiedBy>
  <cp:revision>45</cp:revision>
  <dcterms:created xsi:type="dcterms:W3CDTF">2012-02-07T00:57:20Z</dcterms:created>
  <dcterms:modified xsi:type="dcterms:W3CDTF">2024-03-06T11:24:25Z</dcterms:modified>
  <cp:category>Research poster templates </cp:category>
</cp:coreProperties>
</file>